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7"/>
  </p:notesMasterIdLst>
  <p:sldIdLst>
    <p:sldId id="286" r:id="rId2"/>
    <p:sldId id="284" r:id="rId3"/>
    <p:sldId id="285" r:id="rId4"/>
    <p:sldId id="287" r:id="rId5"/>
    <p:sldId id="290" r:id="rId6"/>
    <p:sldId id="261" r:id="rId7"/>
    <p:sldId id="262" r:id="rId8"/>
    <p:sldId id="269" r:id="rId9"/>
    <p:sldId id="270" r:id="rId10"/>
    <p:sldId id="288" r:id="rId11"/>
    <p:sldId id="289" r:id="rId12"/>
    <p:sldId id="359" r:id="rId13"/>
    <p:sldId id="291" r:id="rId14"/>
    <p:sldId id="353" r:id="rId15"/>
    <p:sldId id="276" r:id="rId16"/>
    <p:sldId id="256" r:id="rId17"/>
    <p:sldId id="260" r:id="rId18"/>
    <p:sldId id="355" r:id="rId19"/>
    <p:sldId id="282" r:id="rId20"/>
    <p:sldId id="279" r:id="rId21"/>
    <p:sldId id="280" r:id="rId22"/>
    <p:sldId id="281" r:id="rId23"/>
    <p:sldId id="277" r:id="rId24"/>
    <p:sldId id="258" r:id="rId25"/>
    <p:sldId id="257" r:id="rId26"/>
    <p:sldId id="283" r:id="rId27"/>
    <p:sldId id="329" r:id="rId28"/>
    <p:sldId id="356" r:id="rId29"/>
    <p:sldId id="354" r:id="rId30"/>
    <p:sldId id="357" r:id="rId31"/>
    <p:sldId id="358" r:id="rId32"/>
    <p:sldId id="330" r:id="rId33"/>
    <p:sldId id="331" r:id="rId34"/>
    <p:sldId id="416" r:id="rId35"/>
    <p:sldId id="333" r:id="rId36"/>
    <p:sldId id="334" r:id="rId37"/>
    <p:sldId id="335" r:id="rId38"/>
    <p:sldId id="336" r:id="rId39"/>
    <p:sldId id="351" r:id="rId40"/>
    <p:sldId id="349" r:id="rId41"/>
    <p:sldId id="350" r:id="rId42"/>
    <p:sldId id="352" r:id="rId43"/>
    <p:sldId id="360" r:id="rId44"/>
    <p:sldId id="362" r:id="rId45"/>
    <p:sldId id="363" r:id="rId46"/>
    <p:sldId id="364" r:id="rId47"/>
    <p:sldId id="365" r:id="rId48"/>
    <p:sldId id="371" r:id="rId49"/>
    <p:sldId id="372" r:id="rId50"/>
    <p:sldId id="374" r:id="rId51"/>
    <p:sldId id="373" r:id="rId52"/>
    <p:sldId id="375" r:id="rId53"/>
    <p:sldId id="376" r:id="rId54"/>
    <p:sldId id="377" r:id="rId55"/>
    <p:sldId id="378" r:id="rId56"/>
    <p:sldId id="379" r:id="rId57"/>
    <p:sldId id="380" r:id="rId58"/>
    <p:sldId id="382" r:id="rId59"/>
    <p:sldId id="381" r:id="rId60"/>
    <p:sldId id="366" r:id="rId61"/>
    <p:sldId id="367" r:id="rId62"/>
    <p:sldId id="368" r:id="rId63"/>
    <p:sldId id="369" r:id="rId64"/>
    <p:sldId id="370" r:id="rId65"/>
    <p:sldId id="345" r:id="rId66"/>
    <p:sldId id="346" r:id="rId67"/>
    <p:sldId id="347" r:id="rId68"/>
    <p:sldId id="348" r:id="rId69"/>
    <p:sldId id="397" r:id="rId70"/>
    <p:sldId id="398" r:id="rId71"/>
    <p:sldId id="418" r:id="rId72"/>
    <p:sldId id="419" r:id="rId73"/>
    <p:sldId id="384" r:id="rId74"/>
    <p:sldId id="383" r:id="rId75"/>
    <p:sldId id="385" r:id="rId76"/>
    <p:sldId id="386" r:id="rId77"/>
    <p:sldId id="387" r:id="rId78"/>
    <p:sldId id="388" r:id="rId79"/>
    <p:sldId id="337" r:id="rId80"/>
    <p:sldId id="338" r:id="rId81"/>
    <p:sldId id="339" r:id="rId82"/>
    <p:sldId id="340" r:id="rId83"/>
    <p:sldId id="341" r:id="rId84"/>
    <p:sldId id="342" r:id="rId85"/>
    <p:sldId id="391" r:id="rId86"/>
    <p:sldId id="392" r:id="rId87"/>
    <p:sldId id="393" r:id="rId88"/>
    <p:sldId id="395" r:id="rId89"/>
    <p:sldId id="399" r:id="rId90"/>
    <p:sldId id="401" r:id="rId91"/>
    <p:sldId id="400" r:id="rId92"/>
    <p:sldId id="402" r:id="rId93"/>
    <p:sldId id="403" r:id="rId94"/>
    <p:sldId id="404" r:id="rId95"/>
    <p:sldId id="405" r:id="rId96"/>
    <p:sldId id="406" r:id="rId97"/>
    <p:sldId id="407" r:id="rId98"/>
    <p:sldId id="408" r:id="rId99"/>
    <p:sldId id="409" r:id="rId100"/>
    <p:sldId id="410" r:id="rId101"/>
    <p:sldId id="411" r:id="rId102"/>
    <p:sldId id="412" r:id="rId103"/>
    <p:sldId id="413" r:id="rId104"/>
    <p:sldId id="414" r:id="rId105"/>
    <p:sldId id="415" r:id="rId10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D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93" autoAdjust="0"/>
    <p:restoredTop sz="98696" autoAdjust="0"/>
  </p:normalViewPr>
  <p:slideViewPr>
    <p:cSldViewPr>
      <p:cViewPr>
        <p:scale>
          <a:sx n="125" d="100"/>
          <a:sy n="125" d="100"/>
        </p:scale>
        <p:origin x="-36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70.wmf"/><Relationship Id="rId3" Type="http://schemas.openxmlformats.org/officeDocument/2006/relationships/image" Target="../media/image72.wmf"/><Relationship Id="rId7" Type="http://schemas.openxmlformats.org/officeDocument/2006/relationships/image" Target="../media/image73.wmf"/><Relationship Id="rId12" Type="http://schemas.openxmlformats.org/officeDocument/2006/relationships/image" Target="../media/image69.wmf"/><Relationship Id="rId2" Type="http://schemas.openxmlformats.org/officeDocument/2006/relationships/image" Target="../media/image71.wmf"/><Relationship Id="rId1" Type="http://schemas.openxmlformats.org/officeDocument/2006/relationships/image" Target="../media/image54.wmf"/><Relationship Id="rId6" Type="http://schemas.openxmlformats.org/officeDocument/2006/relationships/image" Target="../media/image57.wmf"/><Relationship Id="rId11" Type="http://schemas.openxmlformats.org/officeDocument/2006/relationships/image" Target="../media/image68.wmf"/><Relationship Id="rId5" Type="http://schemas.openxmlformats.org/officeDocument/2006/relationships/image" Target="../media/image58.wmf"/><Relationship Id="rId10" Type="http://schemas.openxmlformats.org/officeDocument/2006/relationships/image" Target="../media/image67.wmf"/><Relationship Id="rId4" Type="http://schemas.openxmlformats.org/officeDocument/2006/relationships/image" Target="../media/image56.wmf"/><Relationship Id="rId9" Type="http://schemas.openxmlformats.org/officeDocument/2006/relationships/image" Target="../media/image60.wmf"/><Relationship Id="rId1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7.wmf"/><Relationship Id="rId1" Type="http://schemas.openxmlformats.org/officeDocument/2006/relationships/image" Target="../media/image81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0" Type="http://schemas.openxmlformats.org/officeDocument/2006/relationships/image" Target="../media/image89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wmf"/><Relationship Id="rId3" Type="http://schemas.openxmlformats.org/officeDocument/2006/relationships/image" Target="../media/image72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2" Type="http://schemas.openxmlformats.org/officeDocument/2006/relationships/image" Target="../media/image71.wmf"/><Relationship Id="rId16" Type="http://schemas.openxmlformats.org/officeDocument/2006/relationships/image" Target="../media/image75.wmf"/><Relationship Id="rId1" Type="http://schemas.openxmlformats.org/officeDocument/2006/relationships/image" Target="../media/image54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5" Type="http://schemas.openxmlformats.org/officeDocument/2006/relationships/image" Target="../media/image102.wmf"/><Relationship Id="rId10" Type="http://schemas.openxmlformats.org/officeDocument/2006/relationships/image" Target="../media/image97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3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2.wmf"/><Relationship Id="rId2" Type="http://schemas.openxmlformats.org/officeDocument/2006/relationships/image" Target="../media/image112.wmf"/><Relationship Id="rId16" Type="http://schemas.openxmlformats.org/officeDocument/2006/relationships/image" Target="../media/image126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1.wmf"/><Relationship Id="rId5" Type="http://schemas.openxmlformats.org/officeDocument/2006/relationships/image" Target="../media/image115.wmf"/><Relationship Id="rId15" Type="http://schemas.openxmlformats.org/officeDocument/2006/relationships/image" Target="../media/image12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Relationship Id="rId14" Type="http://schemas.openxmlformats.org/officeDocument/2006/relationships/image" Target="../media/image12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2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12" Type="http://schemas.openxmlformats.org/officeDocument/2006/relationships/image" Target="../media/image129.wmf"/><Relationship Id="rId2" Type="http://schemas.openxmlformats.org/officeDocument/2006/relationships/image" Target="../media/image112.wmf"/><Relationship Id="rId16" Type="http://schemas.openxmlformats.org/officeDocument/2006/relationships/image" Target="../media/image131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11" Type="http://schemas.openxmlformats.org/officeDocument/2006/relationships/image" Target="../media/image128.wmf"/><Relationship Id="rId5" Type="http://schemas.openxmlformats.org/officeDocument/2006/relationships/image" Target="../media/image115.wmf"/><Relationship Id="rId15" Type="http://schemas.openxmlformats.org/officeDocument/2006/relationships/image" Target="../media/image130.wmf"/><Relationship Id="rId10" Type="http://schemas.openxmlformats.org/officeDocument/2006/relationships/image" Target="../media/image127.wmf"/><Relationship Id="rId4" Type="http://schemas.openxmlformats.org/officeDocument/2006/relationships/image" Target="../media/image114.wmf"/><Relationship Id="rId9" Type="http://schemas.openxmlformats.org/officeDocument/2006/relationships/image" Target="../media/image120.wmf"/><Relationship Id="rId14" Type="http://schemas.openxmlformats.org/officeDocument/2006/relationships/image" Target="../media/image12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image" Target="../media/image158.wmf"/><Relationship Id="rId18" Type="http://schemas.openxmlformats.org/officeDocument/2006/relationships/image" Target="../media/image163.wmf"/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12" Type="http://schemas.openxmlformats.org/officeDocument/2006/relationships/image" Target="../media/image157.wmf"/><Relationship Id="rId17" Type="http://schemas.openxmlformats.org/officeDocument/2006/relationships/image" Target="../media/image162.wmf"/><Relationship Id="rId2" Type="http://schemas.openxmlformats.org/officeDocument/2006/relationships/image" Target="../media/image147.wmf"/><Relationship Id="rId16" Type="http://schemas.openxmlformats.org/officeDocument/2006/relationships/image" Target="../media/image161.wmf"/><Relationship Id="rId1" Type="http://schemas.openxmlformats.org/officeDocument/2006/relationships/image" Target="../media/image146.wmf"/><Relationship Id="rId6" Type="http://schemas.openxmlformats.org/officeDocument/2006/relationships/image" Target="../media/image151.wmf"/><Relationship Id="rId11" Type="http://schemas.openxmlformats.org/officeDocument/2006/relationships/image" Target="../media/image156.wmf"/><Relationship Id="rId5" Type="http://schemas.openxmlformats.org/officeDocument/2006/relationships/image" Target="../media/image150.wmf"/><Relationship Id="rId15" Type="http://schemas.openxmlformats.org/officeDocument/2006/relationships/image" Target="../media/image160.wmf"/><Relationship Id="rId10" Type="http://schemas.openxmlformats.org/officeDocument/2006/relationships/image" Target="../media/image155.wmf"/><Relationship Id="rId4" Type="http://schemas.openxmlformats.org/officeDocument/2006/relationships/image" Target="../media/image149.wmf"/><Relationship Id="rId9" Type="http://schemas.openxmlformats.org/officeDocument/2006/relationships/image" Target="../media/image154.wmf"/><Relationship Id="rId14" Type="http://schemas.openxmlformats.org/officeDocument/2006/relationships/image" Target="../media/image15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image" Target="../media/image148.wmf"/><Relationship Id="rId7" Type="http://schemas.openxmlformats.org/officeDocument/2006/relationships/image" Target="../media/image166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65.wmf"/><Relationship Id="rId11" Type="http://schemas.openxmlformats.org/officeDocument/2006/relationships/image" Target="../media/image170.wmf"/><Relationship Id="rId5" Type="http://schemas.openxmlformats.org/officeDocument/2006/relationships/image" Target="../media/image164.wmf"/><Relationship Id="rId10" Type="http://schemas.openxmlformats.org/officeDocument/2006/relationships/image" Target="../media/image169.wmf"/><Relationship Id="rId4" Type="http://schemas.openxmlformats.org/officeDocument/2006/relationships/image" Target="../media/image149.wmf"/><Relationship Id="rId9" Type="http://schemas.openxmlformats.org/officeDocument/2006/relationships/image" Target="../media/image1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7" Type="http://schemas.openxmlformats.org/officeDocument/2006/relationships/image" Target="../media/image177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73.wmf"/><Relationship Id="rId7" Type="http://schemas.openxmlformats.org/officeDocument/2006/relationships/image" Target="../media/image164.wmf"/><Relationship Id="rId12" Type="http://schemas.openxmlformats.org/officeDocument/2006/relationships/image" Target="../media/image184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80.wmf"/><Relationship Id="rId11" Type="http://schemas.openxmlformats.org/officeDocument/2006/relationships/image" Target="../media/image183.wmf"/><Relationship Id="rId5" Type="http://schemas.openxmlformats.org/officeDocument/2006/relationships/image" Target="../media/image179.wmf"/><Relationship Id="rId10" Type="http://schemas.openxmlformats.org/officeDocument/2006/relationships/image" Target="../media/image182.wmf"/><Relationship Id="rId4" Type="http://schemas.openxmlformats.org/officeDocument/2006/relationships/image" Target="../media/image178.wmf"/><Relationship Id="rId9" Type="http://schemas.openxmlformats.org/officeDocument/2006/relationships/image" Target="../media/image18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7.wmf"/><Relationship Id="rId18" Type="http://schemas.openxmlformats.org/officeDocument/2006/relationships/image" Target="../media/image20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12" Type="http://schemas.openxmlformats.org/officeDocument/2006/relationships/image" Target="../media/image196.wmf"/><Relationship Id="rId17" Type="http://schemas.openxmlformats.org/officeDocument/2006/relationships/image" Target="../media/image201.wmf"/><Relationship Id="rId2" Type="http://schemas.openxmlformats.org/officeDocument/2006/relationships/image" Target="../media/image186.wmf"/><Relationship Id="rId16" Type="http://schemas.openxmlformats.org/officeDocument/2006/relationships/image" Target="../media/image200.wmf"/><Relationship Id="rId1" Type="http://schemas.openxmlformats.org/officeDocument/2006/relationships/image" Target="../media/image185.wmf"/><Relationship Id="rId6" Type="http://schemas.openxmlformats.org/officeDocument/2006/relationships/image" Target="../media/image190.wmf"/><Relationship Id="rId11" Type="http://schemas.openxmlformats.org/officeDocument/2006/relationships/image" Target="../media/image195.wmf"/><Relationship Id="rId5" Type="http://schemas.openxmlformats.org/officeDocument/2006/relationships/image" Target="../media/image189.wmf"/><Relationship Id="rId15" Type="http://schemas.openxmlformats.org/officeDocument/2006/relationships/image" Target="../media/image199.wmf"/><Relationship Id="rId10" Type="http://schemas.openxmlformats.org/officeDocument/2006/relationships/image" Target="../media/image194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Relationship Id="rId14" Type="http://schemas.openxmlformats.org/officeDocument/2006/relationships/image" Target="../media/image19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image" Target="../media/image203.wmf"/><Relationship Id="rId7" Type="http://schemas.openxmlformats.org/officeDocument/2006/relationships/image" Target="../media/image201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206.wmf"/><Relationship Id="rId5" Type="http://schemas.openxmlformats.org/officeDocument/2006/relationships/image" Target="../media/image205.wmf"/><Relationship Id="rId4" Type="http://schemas.openxmlformats.org/officeDocument/2006/relationships/image" Target="../media/image204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image" Target="../media/image210.wmf"/><Relationship Id="rId7" Type="http://schemas.openxmlformats.org/officeDocument/2006/relationships/image" Target="../media/image214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image" Target="../media/image218.wmf"/><Relationship Id="rId7" Type="http://schemas.openxmlformats.org/officeDocument/2006/relationships/image" Target="../media/image222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6" Type="http://schemas.openxmlformats.org/officeDocument/2006/relationships/image" Target="../media/image221.wmf"/><Relationship Id="rId5" Type="http://schemas.openxmlformats.org/officeDocument/2006/relationships/image" Target="../media/image220.wmf"/><Relationship Id="rId4" Type="http://schemas.openxmlformats.org/officeDocument/2006/relationships/image" Target="../media/image219.wmf"/><Relationship Id="rId9" Type="http://schemas.openxmlformats.org/officeDocument/2006/relationships/image" Target="../media/image22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image" Target="../media/image227.wmf"/><Relationship Id="rId7" Type="http://schemas.openxmlformats.org/officeDocument/2006/relationships/image" Target="../media/image228.wmf"/><Relationship Id="rId12" Type="http://schemas.openxmlformats.org/officeDocument/2006/relationships/image" Target="../media/image233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6" Type="http://schemas.openxmlformats.org/officeDocument/2006/relationships/image" Target="../media/image213.wmf"/><Relationship Id="rId11" Type="http://schemas.openxmlformats.org/officeDocument/2006/relationships/image" Target="../media/image232.wmf"/><Relationship Id="rId5" Type="http://schemas.openxmlformats.org/officeDocument/2006/relationships/image" Target="../media/image215.wmf"/><Relationship Id="rId10" Type="http://schemas.openxmlformats.org/officeDocument/2006/relationships/image" Target="../media/image231.wmf"/><Relationship Id="rId4" Type="http://schemas.openxmlformats.org/officeDocument/2006/relationships/image" Target="../media/image214.wmf"/><Relationship Id="rId9" Type="http://schemas.openxmlformats.org/officeDocument/2006/relationships/image" Target="../media/image23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wmf"/><Relationship Id="rId13" Type="http://schemas.openxmlformats.org/officeDocument/2006/relationships/image" Target="../media/image231.wmf"/><Relationship Id="rId18" Type="http://schemas.openxmlformats.org/officeDocument/2006/relationships/image" Target="../media/image243.wmf"/><Relationship Id="rId3" Type="http://schemas.openxmlformats.org/officeDocument/2006/relationships/image" Target="../media/image226.wmf"/><Relationship Id="rId21" Type="http://schemas.openxmlformats.org/officeDocument/2006/relationships/image" Target="../media/image246.wmf"/><Relationship Id="rId7" Type="http://schemas.openxmlformats.org/officeDocument/2006/relationships/image" Target="../media/image213.wmf"/><Relationship Id="rId12" Type="http://schemas.openxmlformats.org/officeDocument/2006/relationships/image" Target="../media/image239.wmf"/><Relationship Id="rId17" Type="http://schemas.openxmlformats.org/officeDocument/2006/relationships/image" Target="../media/image242.wmf"/><Relationship Id="rId25" Type="http://schemas.openxmlformats.org/officeDocument/2006/relationships/image" Target="../media/image250.wmf"/><Relationship Id="rId2" Type="http://schemas.openxmlformats.org/officeDocument/2006/relationships/image" Target="../media/image234.wmf"/><Relationship Id="rId16" Type="http://schemas.openxmlformats.org/officeDocument/2006/relationships/image" Target="../media/image241.wmf"/><Relationship Id="rId20" Type="http://schemas.openxmlformats.org/officeDocument/2006/relationships/image" Target="../media/image245.wmf"/><Relationship Id="rId1" Type="http://schemas.openxmlformats.org/officeDocument/2006/relationships/image" Target="../media/image225.wmf"/><Relationship Id="rId6" Type="http://schemas.openxmlformats.org/officeDocument/2006/relationships/image" Target="../media/image215.wmf"/><Relationship Id="rId11" Type="http://schemas.openxmlformats.org/officeDocument/2006/relationships/image" Target="../media/image238.wmf"/><Relationship Id="rId24" Type="http://schemas.openxmlformats.org/officeDocument/2006/relationships/image" Target="../media/image249.wmf"/><Relationship Id="rId5" Type="http://schemas.openxmlformats.org/officeDocument/2006/relationships/image" Target="../media/image214.wmf"/><Relationship Id="rId15" Type="http://schemas.openxmlformats.org/officeDocument/2006/relationships/image" Target="../media/image240.wmf"/><Relationship Id="rId23" Type="http://schemas.openxmlformats.org/officeDocument/2006/relationships/image" Target="../media/image248.wmf"/><Relationship Id="rId10" Type="http://schemas.openxmlformats.org/officeDocument/2006/relationships/image" Target="../media/image237.wmf"/><Relationship Id="rId19" Type="http://schemas.openxmlformats.org/officeDocument/2006/relationships/image" Target="../media/image244.wmf"/><Relationship Id="rId4" Type="http://schemas.openxmlformats.org/officeDocument/2006/relationships/image" Target="../media/image227.wmf"/><Relationship Id="rId9" Type="http://schemas.openxmlformats.org/officeDocument/2006/relationships/image" Target="../media/image236.wmf"/><Relationship Id="rId14" Type="http://schemas.openxmlformats.org/officeDocument/2006/relationships/image" Target="../media/image233.wmf"/><Relationship Id="rId22" Type="http://schemas.openxmlformats.org/officeDocument/2006/relationships/image" Target="../media/image2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13" Type="http://schemas.openxmlformats.org/officeDocument/2006/relationships/image" Target="../media/image262.wmf"/><Relationship Id="rId3" Type="http://schemas.openxmlformats.org/officeDocument/2006/relationships/image" Target="../media/image7.wmf"/><Relationship Id="rId7" Type="http://schemas.openxmlformats.org/officeDocument/2006/relationships/image" Target="../media/image256.wmf"/><Relationship Id="rId12" Type="http://schemas.openxmlformats.org/officeDocument/2006/relationships/image" Target="../media/image261.wmf"/><Relationship Id="rId2" Type="http://schemas.openxmlformats.org/officeDocument/2006/relationships/image" Target="../media/image252.wmf"/><Relationship Id="rId1" Type="http://schemas.openxmlformats.org/officeDocument/2006/relationships/image" Target="../media/image251.wmf"/><Relationship Id="rId6" Type="http://schemas.openxmlformats.org/officeDocument/2006/relationships/image" Target="../media/image255.wmf"/><Relationship Id="rId11" Type="http://schemas.openxmlformats.org/officeDocument/2006/relationships/image" Target="../media/image260.wmf"/><Relationship Id="rId5" Type="http://schemas.openxmlformats.org/officeDocument/2006/relationships/image" Target="../media/image254.wmf"/><Relationship Id="rId10" Type="http://schemas.openxmlformats.org/officeDocument/2006/relationships/image" Target="../media/image259.wmf"/><Relationship Id="rId4" Type="http://schemas.openxmlformats.org/officeDocument/2006/relationships/image" Target="../media/image253.wmf"/><Relationship Id="rId9" Type="http://schemas.openxmlformats.org/officeDocument/2006/relationships/image" Target="../media/image258.wmf"/><Relationship Id="rId14" Type="http://schemas.openxmlformats.org/officeDocument/2006/relationships/image" Target="../media/image26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13" Type="http://schemas.openxmlformats.org/officeDocument/2006/relationships/image" Target="../media/image270.wmf"/><Relationship Id="rId18" Type="http://schemas.openxmlformats.org/officeDocument/2006/relationships/image" Target="../media/image275.wmf"/><Relationship Id="rId3" Type="http://schemas.openxmlformats.org/officeDocument/2006/relationships/image" Target="../media/image215.wmf"/><Relationship Id="rId21" Type="http://schemas.openxmlformats.org/officeDocument/2006/relationships/image" Target="../media/image278.wmf"/><Relationship Id="rId7" Type="http://schemas.openxmlformats.org/officeDocument/2006/relationships/image" Target="../media/image265.wmf"/><Relationship Id="rId12" Type="http://schemas.openxmlformats.org/officeDocument/2006/relationships/image" Target="../media/image269.wmf"/><Relationship Id="rId17" Type="http://schemas.openxmlformats.org/officeDocument/2006/relationships/image" Target="../media/image274.wmf"/><Relationship Id="rId2" Type="http://schemas.openxmlformats.org/officeDocument/2006/relationships/image" Target="../media/image213.wmf"/><Relationship Id="rId16" Type="http://schemas.openxmlformats.org/officeDocument/2006/relationships/image" Target="../media/image273.wmf"/><Relationship Id="rId20" Type="http://schemas.openxmlformats.org/officeDocument/2006/relationships/image" Target="../media/image277.wmf"/><Relationship Id="rId1" Type="http://schemas.openxmlformats.org/officeDocument/2006/relationships/image" Target="../media/image214.wmf"/><Relationship Id="rId6" Type="http://schemas.openxmlformats.org/officeDocument/2006/relationships/image" Target="../media/image227.wmf"/><Relationship Id="rId11" Type="http://schemas.openxmlformats.org/officeDocument/2006/relationships/image" Target="../media/image268.wmf"/><Relationship Id="rId24" Type="http://schemas.openxmlformats.org/officeDocument/2006/relationships/image" Target="../media/image281.wmf"/><Relationship Id="rId5" Type="http://schemas.openxmlformats.org/officeDocument/2006/relationships/image" Target="../media/image264.wmf"/><Relationship Id="rId15" Type="http://schemas.openxmlformats.org/officeDocument/2006/relationships/image" Target="../media/image272.wmf"/><Relationship Id="rId23" Type="http://schemas.openxmlformats.org/officeDocument/2006/relationships/image" Target="../media/image280.wmf"/><Relationship Id="rId10" Type="http://schemas.openxmlformats.org/officeDocument/2006/relationships/image" Target="../media/image240.wmf"/><Relationship Id="rId19" Type="http://schemas.openxmlformats.org/officeDocument/2006/relationships/image" Target="../media/image276.wmf"/><Relationship Id="rId4" Type="http://schemas.openxmlformats.org/officeDocument/2006/relationships/image" Target="../media/image238.wmf"/><Relationship Id="rId9" Type="http://schemas.openxmlformats.org/officeDocument/2006/relationships/image" Target="../media/image267.wmf"/><Relationship Id="rId14" Type="http://schemas.openxmlformats.org/officeDocument/2006/relationships/image" Target="../media/image271.wmf"/><Relationship Id="rId22" Type="http://schemas.openxmlformats.org/officeDocument/2006/relationships/image" Target="../media/image27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13" Type="http://schemas.openxmlformats.org/officeDocument/2006/relationships/image" Target="../media/image293.wmf"/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12" Type="http://schemas.openxmlformats.org/officeDocument/2006/relationships/image" Target="../media/image292.wmf"/><Relationship Id="rId2" Type="http://schemas.openxmlformats.org/officeDocument/2006/relationships/image" Target="../media/image282.wmf"/><Relationship Id="rId1" Type="http://schemas.openxmlformats.org/officeDocument/2006/relationships/image" Target="../media/image185.wmf"/><Relationship Id="rId6" Type="http://schemas.openxmlformats.org/officeDocument/2006/relationships/image" Target="../media/image286.wmf"/><Relationship Id="rId11" Type="http://schemas.openxmlformats.org/officeDocument/2006/relationships/image" Target="../media/image291.wmf"/><Relationship Id="rId5" Type="http://schemas.openxmlformats.org/officeDocument/2006/relationships/image" Target="../media/image285.wmf"/><Relationship Id="rId10" Type="http://schemas.openxmlformats.org/officeDocument/2006/relationships/image" Target="../media/image290.wmf"/><Relationship Id="rId4" Type="http://schemas.openxmlformats.org/officeDocument/2006/relationships/image" Target="../media/image284.wmf"/><Relationship Id="rId9" Type="http://schemas.openxmlformats.org/officeDocument/2006/relationships/image" Target="../media/image289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13" Type="http://schemas.openxmlformats.org/officeDocument/2006/relationships/image" Target="../media/image302.wmf"/><Relationship Id="rId3" Type="http://schemas.openxmlformats.org/officeDocument/2006/relationships/image" Target="../media/image293.wmf"/><Relationship Id="rId7" Type="http://schemas.openxmlformats.org/officeDocument/2006/relationships/image" Target="../media/image296.wmf"/><Relationship Id="rId12" Type="http://schemas.openxmlformats.org/officeDocument/2006/relationships/image" Target="../media/image301.wmf"/><Relationship Id="rId2" Type="http://schemas.openxmlformats.org/officeDocument/2006/relationships/image" Target="../media/image292.wmf"/><Relationship Id="rId16" Type="http://schemas.openxmlformats.org/officeDocument/2006/relationships/image" Target="../media/image305.wmf"/><Relationship Id="rId1" Type="http://schemas.openxmlformats.org/officeDocument/2006/relationships/image" Target="../media/image290.wmf"/><Relationship Id="rId6" Type="http://schemas.openxmlformats.org/officeDocument/2006/relationships/image" Target="../media/image295.wmf"/><Relationship Id="rId11" Type="http://schemas.openxmlformats.org/officeDocument/2006/relationships/image" Target="../media/image300.wmf"/><Relationship Id="rId5" Type="http://schemas.openxmlformats.org/officeDocument/2006/relationships/image" Target="../media/image294.wmf"/><Relationship Id="rId15" Type="http://schemas.openxmlformats.org/officeDocument/2006/relationships/image" Target="../media/image304.wmf"/><Relationship Id="rId10" Type="http://schemas.openxmlformats.org/officeDocument/2006/relationships/image" Target="../media/image299.wmf"/><Relationship Id="rId4" Type="http://schemas.openxmlformats.org/officeDocument/2006/relationships/image" Target="../media/image286.wmf"/><Relationship Id="rId9" Type="http://schemas.openxmlformats.org/officeDocument/2006/relationships/image" Target="../media/image298.wmf"/><Relationship Id="rId14" Type="http://schemas.openxmlformats.org/officeDocument/2006/relationships/image" Target="../media/image30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13" Type="http://schemas.openxmlformats.org/officeDocument/2006/relationships/image" Target="../media/image318.wmf"/><Relationship Id="rId3" Type="http://schemas.openxmlformats.org/officeDocument/2006/relationships/image" Target="../media/image308.wmf"/><Relationship Id="rId7" Type="http://schemas.openxmlformats.org/officeDocument/2006/relationships/image" Target="../media/image312.wmf"/><Relationship Id="rId12" Type="http://schemas.openxmlformats.org/officeDocument/2006/relationships/image" Target="../media/image317.wmf"/><Relationship Id="rId17" Type="http://schemas.openxmlformats.org/officeDocument/2006/relationships/image" Target="../media/image322.wmf"/><Relationship Id="rId2" Type="http://schemas.openxmlformats.org/officeDocument/2006/relationships/image" Target="../media/image307.wmf"/><Relationship Id="rId16" Type="http://schemas.openxmlformats.org/officeDocument/2006/relationships/image" Target="../media/image321.wmf"/><Relationship Id="rId1" Type="http://schemas.openxmlformats.org/officeDocument/2006/relationships/image" Target="../media/image306.wmf"/><Relationship Id="rId6" Type="http://schemas.openxmlformats.org/officeDocument/2006/relationships/image" Target="../media/image311.wmf"/><Relationship Id="rId11" Type="http://schemas.openxmlformats.org/officeDocument/2006/relationships/image" Target="../media/image316.wmf"/><Relationship Id="rId5" Type="http://schemas.openxmlformats.org/officeDocument/2006/relationships/image" Target="../media/image310.wmf"/><Relationship Id="rId15" Type="http://schemas.openxmlformats.org/officeDocument/2006/relationships/image" Target="../media/image320.wmf"/><Relationship Id="rId10" Type="http://schemas.openxmlformats.org/officeDocument/2006/relationships/image" Target="../media/image315.wmf"/><Relationship Id="rId4" Type="http://schemas.openxmlformats.org/officeDocument/2006/relationships/image" Target="../media/image309.wmf"/><Relationship Id="rId9" Type="http://schemas.openxmlformats.org/officeDocument/2006/relationships/image" Target="../media/image314.wmf"/><Relationship Id="rId14" Type="http://schemas.openxmlformats.org/officeDocument/2006/relationships/image" Target="../media/image319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13" Type="http://schemas.openxmlformats.org/officeDocument/2006/relationships/image" Target="../media/image335.wmf"/><Relationship Id="rId3" Type="http://schemas.openxmlformats.org/officeDocument/2006/relationships/image" Target="../media/image325.wmf"/><Relationship Id="rId7" Type="http://schemas.openxmlformats.org/officeDocument/2006/relationships/image" Target="../media/image329.wmf"/><Relationship Id="rId12" Type="http://schemas.openxmlformats.org/officeDocument/2006/relationships/image" Target="../media/image334.wmf"/><Relationship Id="rId17" Type="http://schemas.openxmlformats.org/officeDocument/2006/relationships/image" Target="../media/image339.wmf"/><Relationship Id="rId2" Type="http://schemas.openxmlformats.org/officeDocument/2006/relationships/image" Target="../media/image324.wmf"/><Relationship Id="rId16" Type="http://schemas.openxmlformats.org/officeDocument/2006/relationships/image" Target="../media/image338.wmf"/><Relationship Id="rId1" Type="http://schemas.openxmlformats.org/officeDocument/2006/relationships/image" Target="../media/image323.wmf"/><Relationship Id="rId6" Type="http://schemas.openxmlformats.org/officeDocument/2006/relationships/image" Target="../media/image328.wmf"/><Relationship Id="rId11" Type="http://schemas.openxmlformats.org/officeDocument/2006/relationships/image" Target="../media/image333.wmf"/><Relationship Id="rId5" Type="http://schemas.openxmlformats.org/officeDocument/2006/relationships/image" Target="../media/image327.wmf"/><Relationship Id="rId15" Type="http://schemas.openxmlformats.org/officeDocument/2006/relationships/image" Target="../media/image337.wmf"/><Relationship Id="rId10" Type="http://schemas.openxmlformats.org/officeDocument/2006/relationships/image" Target="../media/image332.wmf"/><Relationship Id="rId4" Type="http://schemas.openxmlformats.org/officeDocument/2006/relationships/image" Target="../media/image326.wmf"/><Relationship Id="rId9" Type="http://schemas.openxmlformats.org/officeDocument/2006/relationships/image" Target="../media/image331.wmf"/><Relationship Id="rId14" Type="http://schemas.openxmlformats.org/officeDocument/2006/relationships/image" Target="../media/image336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13" Type="http://schemas.openxmlformats.org/officeDocument/2006/relationships/image" Target="../media/image338.wmf"/><Relationship Id="rId18" Type="http://schemas.openxmlformats.org/officeDocument/2006/relationships/image" Target="../media/image347.wmf"/><Relationship Id="rId3" Type="http://schemas.openxmlformats.org/officeDocument/2006/relationships/image" Target="../media/image340.wmf"/><Relationship Id="rId7" Type="http://schemas.openxmlformats.org/officeDocument/2006/relationships/image" Target="../media/image332.wmf"/><Relationship Id="rId12" Type="http://schemas.openxmlformats.org/officeDocument/2006/relationships/image" Target="../media/image337.wmf"/><Relationship Id="rId17" Type="http://schemas.openxmlformats.org/officeDocument/2006/relationships/image" Target="../media/image346.wmf"/><Relationship Id="rId2" Type="http://schemas.openxmlformats.org/officeDocument/2006/relationships/image" Target="../media/image307.wmf"/><Relationship Id="rId16" Type="http://schemas.openxmlformats.org/officeDocument/2006/relationships/image" Target="../media/image345.wmf"/><Relationship Id="rId1" Type="http://schemas.openxmlformats.org/officeDocument/2006/relationships/image" Target="../media/image306.wmf"/><Relationship Id="rId6" Type="http://schemas.openxmlformats.org/officeDocument/2006/relationships/image" Target="../media/image343.wmf"/><Relationship Id="rId11" Type="http://schemas.openxmlformats.org/officeDocument/2006/relationships/image" Target="../media/image336.wmf"/><Relationship Id="rId5" Type="http://schemas.openxmlformats.org/officeDocument/2006/relationships/image" Target="../media/image342.wmf"/><Relationship Id="rId15" Type="http://schemas.openxmlformats.org/officeDocument/2006/relationships/image" Target="../media/image344.wmf"/><Relationship Id="rId10" Type="http://schemas.openxmlformats.org/officeDocument/2006/relationships/image" Target="../media/image335.wmf"/><Relationship Id="rId4" Type="http://schemas.openxmlformats.org/officeDocument/2006/relationships/image" Target="../media/image341.wmf"/><Relationship Id="rId9" Type="http://schemas.openxmlformats.org/officeDocument/2006/relationships/image" Target="../media/image334.wmf"/><Relationship Id="rId14" Type="http://schemas.openxmlformats.org/officeDocument/2006/relationships/image" Target="../media/image339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wmf"/><Relationship Id="rId13" Type="http://schemas.openxmlformats.org/officeDocument/2006/relationships/image" Target="../media/image360.wmf"/><Relationship Id="rId3" Type="http://schemas.openxmlformats.org/officeDocument/2006/relationships/image" Target="../media/image350.wmf"/><Relationship Id="rId7" Type="http://schemas.openxmlformats.org/officeDocument/2006/relationships/image" Target="../media/image354.wmf"/><Relationship Id="rId12" Type="http://schemas.openxmlformats.org/officeDocument/2006/relationships/image" Target="../media/image359.wmf"/><Relationship Id="rId2" Type="http://schemas.openxmlformats.org/officeDocument/2006/relationships/image" Target="../media/image349.wmf"/><Relationship Id="rId1" Type="http://schemas.openxmlformats.org/officeDocument/2006/relationships/image" Target="../media/image348.wmf"/><Relationship Id="rId6" Type="http://schemas.openxmlformats.org/officeDocument/2006/relationships/image" Target="../media/image353.wmf"/><Relationship Id="rId11" Type="http://schemas.openxmlformats.org/officeDocument/2006/relationships/image" Target="../media/image358.wmf"/><Relationship Id="rId5" Type="http://schemas.openxmlformats.org/officeDocument/2006/relationships/image" Target="../media/image352.wmf"/><Relationship Id="rId10" Type="http://schemas.openxmlformats.org/officeDocument/2006/relationships/image" Target="../media/image357.wmf"/><Relationship Id="rId4" Type="http://schemas.openxmlformats.org/officeDocument/2006/relationships/image" Target="../media/image351.wmf"/><Relationship Id="rId9" Type="http://schemas.openxmlformats.org/officeDocument/2006/relationships/image" Target="../media/image356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wmf"/><Relationship Id="rId13" Type="http://schemas.openxmlformats.org/officeDocument/2006/relationships/image" Target="../media/image372.wmf"/><Relationship Id="rId18" Type="http://schemas.openxmlformats.org/officeDocument/2006/relationships/image" Target="../media/image377.wmf"/><Relationship Id="rId3" Type="http://schemas.openxmlformats.org/officeDocument/2006/relationships/image" Target="../media/image362.wmf"/><Relationship Id="rId21" Type="http://schemas.openxmlformats.org/officeDocument/2006/relationships/image" Target="../media/image379.wmf"/><Relationship Id="rId7" Type="http://schemas.openxmlformats.org/officeDocument/2006/relationships/image" Target="../media/image366.wmf"/><Relationship Id="rId12" Type="http://schemas.openxmlformats.org/officeDocument/2006/relationships/image" Target="../media/image371.wmf"/><Relationship Id="rId17" Type="http://schemas.openxmlformats.org/officeDocument/2006/relationships/image" Target="../media/image376.wmf"/><Relationship Id="rId2" Type="http://schemas.openxmlformats.org/officeDocument/2006/relationships/image" Target="../media/image361.wmf"/><Relationship Id="rId16" Type="http://schemas.openxmlformats.org/officeDocument/2006/relationships/image" Target="../media/image375.wmf"/><Relationship Id="rId20" Type="http://schemas.openxmlformats.org/officeDocument/2006/relationships/image" Target="../media/image7.wmf"/><Relationship Id="rId1" Type="http://schemas.openxmlformats.org/officeDocument/2006/relationships/image" Target="../media/image351.wmf"/><Relationship Id="rId6" Type="http://schemas.openxmlformats.org/officeDocument/2006/relationships/image" Target="../media/image365.wmf"/><Relationship Id="rId11" Type="http://schemas.openxmlformats.org/officeDocument/2006/relationships/image" Target="../media/image370.wmf"/><Relationship Id="rId5" Type="http://schemas.openxmlformats.org/officeDocument/2006/relationships/image" Target="../media/image364.wmf"/><Relationship Id="rId15" Type="http://schemas.openxmlformats.org/officeDocument/2006/relationships/image" Target="../media/image374.wmf"/><Relationship Id="rId10" Type="http://schemas.openxmlformats.org/officeDocument/2006/relationships/image" Target="../media/image369.wmf"/><Relationship Id="rId19" Type="http://schemas.openxmlformats.org/officeDocument/2006/relationships/image" Target="../media/image378.wmf"/><Relationship Id="rId4" Type="http://schemas.openxmlformats.org/officeDocument/2006/relationships/image" Target="../media/image363.wmf"/><Relationship Id="rId9" Type="http://schemas.openxmlformats.org/officeDocument/2006/relationships/image" Target="../media/image368.wmf"/><Relationship Id="rId14" Type="http://schemas.openxmlformats.org/officeDocument/2006/relationships/image" Target="../media/image373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wmf"/><Relationship Id="rId13" Type="http://schemas.openxmlformats.org/officeDocument/2006/relationships/image" Target="../media/image386.wmf"/><Relationship Id="rId3" Type="http://schemas.openxmlformats.org/officeDocument/2006/relationships/image" Target="../media/image350.wmf"/><Relationship Id="rId7" Type="http://schemas.openxmlformats.org/officeDocument/2006/relationships/image" Target="../media/image380.wmf"/><Relationship Id="rId12" Type="http://schemas.openxmlformats.org/officeDocument/2006/relationships/image" Target="../media/image385.wmf"/><Relationship Id="rId2" Type="http://schemas.openxmlformats.org/officeDocument/2006/relationships/image" Target="../media/image349.wmf"/><Relationship Id="rId1" Type="http://schemas.openxmlformats.org/officeDocument/2006/relationships/image" Target="../media/image348.wmf"/><Relationship Id="rId6" Type="http://schemas.openxmlformats.org/officeDocument/2006/relationships/image" Target="../media/image353.wmf"/><Relationship Id="rId11" Type="http://schemas.openxmlformats.org/officeDocument/2006/relationships/image" Target="../media/image384.wmf"/><Relationship Id="rId5" Type="http://schemas.openxmlformats.org/officeDocument/2006/relationships/image" Target="../media/image352.wmf"/><Relationship Id="rId10" Type="http://schemas.openxmlformats.org/officeDocument/2006/relationships/image" Target="../media/image383.wmf"/><Relationship Id="rId4" Type="http://schemas.openxmlformats.org/officeDocument/2006/relationships/image" Target="../media/image351.wmf"/><Relationship Id="rId9" Type="http://schemas.openxmlformats.org/officeDocument/2006/relationships/image" Target="../media/image382.wmf"/><Relationship Id="rId14" Type="http://schemas.openxmlformats.org/officeDocument/2006/relationships/image" Target="../media/image38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wmf"/><Relationship Id="rId13" Type="http://schemas.openxmlformats.org/officeDocument/2006/relationships/image" Target="../media/image400.wmf"/><Relationship Id="rId18" Type="http://schemas.openxmlformats.org/officeDocument/2006/relationships/image" Target="../media/image405.wmf"/><Relationship Id="rId3" Type="http://schemas.openxmlformats.org/officeDocument/2006/relationships/image" Target="../media/image390.wmf"/><Relationship Id="rId7" Type="http://schemas.openxmlformats.org/officeDocument/2006/relationships/image" Target="../media/image394.wmf"/><Relationship Id="rId12" Type="http://schemas.openxmlformats.org/officeDocument/2006/relationships/image" Target="../media/image399.wmf"/><Relationship Id="rId17" Type="http://schemas.openxmlformats.org/officeDocument/2006/relationships/image" Target="../media/image404.wmf"/><Relationship Id="rId2" Type="http://schemas.openxmlformats.org/officeDocument/2006/relationships/image" Target="../media/image389.wmf"/><Relationship Id="rId16" Type="http://schemas.openxmlformats.org/officeDocument/2006/relationships/image" Target="../media/image403.wmf"/><Relationship Id="rId20" Type="http://schemas.openxmlformats.org/officeDocument/2006/relationships/image" Target="../media/image383.wmf"/><Relationship Id="rId1" Type="http://schemas.openxmlformats.org/officeDocument/2006/relationships/image" Target="../media/image388.wmf"/><Relationship Id="rId6" Type="http://schemas.openxmlformats.org/officeDocument/2006/relationships/image" Target="../media/image393.wmf"/><Relationship Id="rId11" Type="http://schemas.openxmlformats.org/officeDocument/2006/relationships/image" Target="../media/image398.wmf"/><Relationship Id="rId5" Type="http://schemas.openxmlformats.org/officeDocument/2006/relationships/image" Target="../media/image392.wmf"/><Relationship Id="rId15" Type="http://schemas.openxmlformats.org/officeDocument/2006/relationships/image" Target="../media/image402.wmf"/><Relationship Id="rId10" Type="http://schemas.openxmlformats.org/officeDocument/2006/relationships/image" Target="../media/image397.wmf"/><Relationship Id="rId19" Type="http://schemas.openxmlformats.org/officeDocument/2006/relationships/image" Target="../media/image382.wmf"/><Relationship Id="rId4" Type="http://schemas.openxmlformats.org/officeDocument/2006/relationships/image" Target="../media/image391.wmf"/><Relationship Id="rId9" Type="http://schemas.openxmlformats.org/officeDocument/2006/relationships/image" Target="../media/image396.wmf"/><Relationship Id="rId14" Type="http://schemas.openxmlformats.org/officeDocument/2006/relationships/image" Target="../media/image40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wmf"/><Relationship Id="rId13" Type="http://schemas.openxmlformats.org/officeDocument/2006/relationships/image" Target="../media/image418.wmf"/><Relationship Id="rId3" Type="http://schemas.openxmlformats.org/officeDocument/2006/relationships/image" Target="../media/image408.wmf"/><Relationship Id="rId7" Type="http://schemas.openxmlformats.org/officeDocument/2006/relationships/image" Target="../media/image412.wmf"/><Relationship Id="rId12" Type="http://schemas.openxmlformats.org/officeDocument/2006/relationships/image" Target="../media/image417.wmf"/><Relationship Id="rId2" Type="http://schemas.openxmlformats.org/officeDocument/2006/relationships/image" Target="../media/image407.wmf"/><Relationship Id="rId1" Type="http://schemas.openxmlformats.org/officeDocument/2006/relationships/image" Target="../media/image406.wmf"/><Relationship Id="rId6" Type="http://schemas.openxmlformats.org/officeDocument/2006/relationships/image" Target="../media/image411.wmf"/><Relationship Id="rId11" Type="http://schemas.openxmlformats.org/officeDocument/2006/relationships/image" Target="../media/image416.wmf"/><Relationship Id="rId5" Type="http://schemas.openxmlformats.org/officeDocument/2006/relationships/image" Target="../media/image410.wmf"/><Relationship Id="rId15" Type="http://schemas.openxmlformats.org/officeDocument/2006/relationships/image" Target="../media/image420.wmf"/><Relationship Id="rId10" Type="http://schemas.openxmlformats.org/officeDocument/2006/relationships/image" Target="../media/image415.wmf"/><Relationship Id="rId4" Type="http://schemas.openxmlformats.org/officeDocument/2006/relationships/image" Target="../media/image409.wmf"/><Relationship Id="rId9" Type="http://schemas.openxmlformats.org/officeDocument/2006/relationships/image" Target="../media/image414.wmf"/><Relationship Id="rId14" Type="http://schemas.openxmlformats.org/officeDocument/2006/relationships/image" Target="../media/image41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wmf"/><Relationship Id="rId7" Type="http://schemas.openxmlformats.org/officeDocument/2006/relationships/image" Target="../media/image427.wmf"/><Relationship Id="rId2" Type="http://schemas.openxmlformats.org/officeDocument/2006/relationships/image" Target="../media/image422.wmf"/><Relationship Id="rId1" Type="http://schemas.openxmlformats.org/officeDocument/2006/relationships/image" Target="../media/image421.wmf"/><Relationship Id="rId6" Type="http://schemas.openxmlformats.org/officeDocument/2006/relationships/image" Target="../media/image426.wmf"/><Relationship Id="rId5" Type="http://schemas.openxmlformats.org/officeDocument/2006/relationships/image" Target="../media/image425.wmf"/><Relationship Id="rId4" Type="http://schemas.openxmlformats.org/officeDocument/2006/relationships/image" Target="../media/image424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wmf"/><Relationship Id="rId13" Type="http://schemas.openxmlformats.org/officeDocument/2006/relationships/image" Target="../media/image440.wmf"/><Relationship Id="rId18" Type="http://schemas.openxmlformats.org/officeDocument/2006/relationships/image" Target="../media/image445.wmf"/><Relationship Id="rId3" Type="http://schemas.openxmlformats.org/officeDocument/2006/relationships/image" Target="../media/image430.wmf"/><Relationship Id="rId21" Type="http://schemas.openxmlformats.org/officeDocument/2006/relationships/image" Target="../media/image448.wmf"/><Relationship Id="rId7" Type="http://schemas.openxmlformats.org/officeDocument/2006/relationships/image" Target="../media/image434.wmf"/><Relationship Id="rId12" Type="http://schemas.openxmlformats.org/officeDocument/2006/relationships/image" Target="../media/image439.wmf"/><Relationship Id="rId17" Type="http://schemas.openxmlformats.org/officeDocument/2006/relationships/image" Target="../media/image444.wmf"/><Relationship Id="rId25" Type="http://schemas.openxmlformats.org/officeDocument/2006/relationships/image" Target="../media/image452.wmf"/><Relationship Id="rId2" Type="http://schemas.openxmlformats.org/officeDocument/2006/relationships/image" Target="../media/image429.wmf"/><Relationship Id="rId16" Type="http://schemas.openxmlformats.org/officeDocument/2006/relationships/image" Target="../media/image443.wmf"/><Relationship Id="rId20" Type="http://schemas.openxmlformats.org/officeDocument/2006/relationships/image" Target="../media/image447.wmf"/><Relationship Id="rId1" Type="http://schemas.openxmlformats.org/officeDocument/2006/relationships/image" Target="../media/image428.wmf"/><Relationship Id="rId6" Type="http://schemas.openxmlformats.org/officeDocument/2006/relationships/image" Target="../media/image433.wmf"/><Relationship Id="rId11" Type="http://schemas.openxmlformats.org/officeDocument/2006/relationships/image" Target="../media/image438.wmf"/><Relationship Id="rId24" Type="http://schemas.openxmlformats.org/officeDocument/2006/relationships/image" Target="../media/image451.wmf"/><Relationship Id="rId5" Type="http://schemas.openxmlformats.org/officeDocument/2006/relationships/image" Target="../media/image432.wmf"/><Relationship Id="rId15" Type="http://schemas.openxmlformats.org/officeDocument/2006/relationships/image" Target="../media/image442.wmf"/><Relationship Id="rId23" Type="http://schemas.openxmlformats.org/officeDocument/2006/relationships/image" Target="../media/image450.wmf"/><Relationship Id="rId10" Type="http://schemas.openxmlformats.org/officeDocument/2006/relationships/image" Target="../media/image437.wmf"/><Relationship Id="rId19" Type="http://schemas.openxmlformats.org/officeDocument/2006/relationships/image" Target="../media/image446.wmf"/><Relationship Id="rId4" Type="http://schemas.openxmlformats.org/officeDocument/2006/relationships/image" Target="../media/image431.wmf"/><Relationship Id="rId9" Type="http://schemas.openxmlformats.org/officeDocument/2006/relationships/image" Target="../media/image436.wmf"/><Relationship Id="rId14" Type="http://schemas.openxmlformats.org/officeDocument/2006/relationships/image" Target="../media/image441.wmf"/><Relationship Id="rId22" Type="http://schemas.openxmlformats.org/officeDocument/2006/relationships/image" Target="../media/image449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8.wmf"/><Relationship Id="rId13" Type="http://schemas.openxmlformats.org/officeDocument/2006/relationships/image" Target="../media/image460.wmf"/><Relationship Id="rId3" Type="http://schemas.openxmlformats.org/officeDocument/2006/relationships/image" Target="../media/image432.wmf"/><Relationship Id="rId7" Type="http://schemas.openxmlformats.org/officeDocument/2006/relationships/image" Target="../media/image455.wmf"/><Relationship Id="rId12" Type="http://schemas.openxmlformats.org/officeDocument/2006/relationships/image" Target="../media/image459.wmf"/><Relationship Id="rId17" Type="http://schemas.openxmlformats.org/officeDocument/2006/relationships/image" Target="../media/image462.wmf"/><Relationship Id="rId2" Type="http://schemas.openxmlformats.org/officeDocument/2006/relationships/image" Target="../media/image431.wmf"/><Relationship Id="rId16" Type="http://schemas.openxmlformats.org/officeDocument/2006/relationships/image" Target="../media/image461.wmf"/><Relationship Id="rId1" Type="http://schemas.openxmlformats.org/officeDocument/2006/relationships/image" Target="../media/image453.wmf"/><Relationship Id="rId6" Type="http://schemas.openxmlformats.org/officeDocument/2006/relationships/image" Target="../media/image454.wmf"/><Relationship Id="rId11" Type="http://schemas.openxmlformats.org/officeDocument/2006/relationships/image" Target="../media/image458.wmf"/><Relationship Id="rId5" Type="http://schemas.openxmlformats.org/officeDocument/2006/relationships/image" Target="../media/image434.wmf"/><Relationship Id="rId15" Type="http://schemas.openxmlformats.org/officeDocument/2006/relationships/image" Target="../media/image452.wmf"/><Relationship Id="rId10" Type="http://schemas.openxmlformats.org/officeDocument/2006/relationships/image" Target="../media/image457.wmf"/><Relationship Id="rId4" Type="http://schemas.openxmlformats.org/officeDocument/2006/relationships/image" Target="../media/image433.wmf"/><Relationship Id="rId9" Type="http://schemas.openxmlformats.org/officeDocument/2006/relationships/image" Target="../media/image456.wmf"/><Relationship Id="rId14" Type="http://schemas.openxmlformats.org/officeDocument/2006/relationships/image" Target="../media/image445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wmf"/><Relationship Id="rId13" Type="http://schemas.openxmlformats.org/officeDocument/2006/relationships/image" Target="../media/image475.wmf"/><Relationship Id="rId18" Type="http://schemas.openxmlformats.org/officeDocument/2006/relationships/image" Target="../media/image480.wmf"/><Relationship Id="rId3" Type="http://schemas.openxmlformats.org/officeDocument/2006/relationships/image" Target="../media/image465.wmf"/><Relationship Id="rId21" Type="http://schemas.openxmlformats.org/officeDocument/2006/relationships/image" Target="../media/image483.wmf"/><Relationship Id="rId7" Type="http://schemas.openxmlformats.org/officeDocument/2006/relationships/image" Target="../media/image469.wmf"/><Relationship Id="rId12" Type="http://schemas.openxmlformats.org/officeDocument/2006/relationships/image" Target="../media/image474.wmf"/><Relationship Id="rId17" Type="http://schemas.openxmlformats.org/officeDocument/2006/relationships/image" Target="../media/image479.wmf"/><Relationship Id="rId2" Type="http://schemas.openxmlformats.org/officeDocument/2006/relationships/image" Target="../media/image464.wmf"/><Relationship Id="rId16" Type="http://schemas.openxmlformats.org/officeDocument/2006/relationships/image" Target="../media/image478.wmf"/><Relationship Id="rId20" Type="http://schemas.openxmlformats.org/officeDocument/2006/relationships/image" Target="../media/image482.wmf"/><Relationship Id="rId1" Type="http://schemas.openxmlformats.org/officeDocument/2006/relationships/image" Target="../media/image463.wmf"/><Relationship Id="rId6" Type="http://schemas.openxmlformats.org/officeDocument/2006/relationships/image" Target="../media/image468.wmf"/><Relationship Id="rId11" Type="http://schemas.openxmlformats.org/officeDocument/2006/relationships/image" Target="../media/image473.wmf"/><Relationship Id="rId5" Type="http://schemas.openxmlformats.org/officeDocument/2006/relationships/image" Target="../media/image467.wmf"/><Relationship Id="rId15" Type="http://schemas.openxmlformats.org/officeDocument/2006/relationships/image" Target="../media/image477.wmf"/><Relationship Id="rId10" Type="http://schemas.openxmlformats.org/officeDocument/2006/relationships/image" Target="../media/image472.wmf"/><Relationship Id="rId19" Type="http://schemas.openxmlformats.org/officeDocument/2006/relationships/image" Target="../media/image481.wmf"/><Relationship Id="rId4" Type="http://schemas.openxmlformats.org/officeDocument/2006/relationships/image" Target="../media/image466.wmf"/><Relationship Id="rId9" Type="http://schemas.openxmlformats.org/officeDocument/2006/relationships/image" Target="../media/image471.wmf"/><Relationship Id="rId14" Type="http://schemas.openxmlformats.org/officeDocument/2006/relationships/image" Target="../media/image476.wmf"/><Relationship Id="rId22" Type="http://schemas.openxmlformats.org/officeDocument/2006/relationships/image" Target="../media/image484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wmf"/><Relationship Id="rId13" Type="http://schemas.openxmlformats.org/officeDocument/2006/relationships/image" Target="../media/image496.wmf"/><Relationship Id="rId3" Type="http://schemas.openxmlformats.org/officeDocument/2006/relationships/image" Target="../media/image486.wmf"/><Relationship Id="rId7" Type="http://schemas.openxmlformats.org/officeDocument/2006/relationships/image" Target="../media/image490.wmf"/><Relationship Id="rId12" Type="http://schemas.openxmlformats.org/officeDocument/2006/relationships/image" Target="../media/image495.wmf"/><Relationship Id="rId2" Type="http://schemas.openxmlformats.org/officeDocument/2006/relationships/image" Target="../media/image485.wmf"/><Relationship Id="rId16" Type="http://schemas.openxmlformats.org/officeDocument/2006/relationships/image" Target="../media/image499.wmf"/><Relationship Id="rId1" Type="http://schemas.openxmlformats.org/officeDocument/2006/relationships/image" Target="../media/image463.wmf"/><Relationship Id="rId6" Type="http://schemas.openxmlformats.org/officeDocument/2006/relationships/image" Target="../media/image489.wmf"/><Relationship Id="rId11" Type="http://schemas.openxmlformats.org/officeDocument/2006/relationships/image" Target="../media/image494.wmf"/><Relationship Id="rId5" Type="http://schemas.openxmlformats.org/officeDocument/2006/relationships/image" Target="../media/image488.wmf"/><Relationship Id="rId15" Type="http://schemas.openxmlformats.org/officeDocument/2006/relationships/image" Target="../media/image498.wmf"/><Relationship Id="rId10" Type="http://schemas.openxmlformats.org/officeDocument/2006/relationships/image" Target="../media/image493.wmf"/><Relationship Id="rId4" Type="http://schemas.openxmlformats.org/officeDocument/2006/relationships/image" Target="../media/image487.wmf"/><Relationship Id="rId9" Type="http://schemas.openxmlformats.org/officeDocument/2006/relationships/image" Target="../media/image492.wmf"/><Relationship Id="rId14" Type="http://schemas.openxmlformats.org/officeDocument/2006/relationships/image" Target="../media/image497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6.wmf"/><Relationship Id="rId13" Type="http://schemas.openxmlformats.org/officeDocument/2006/relationships/image" Target="../media/image511.wmf"/><Relationship Id="rId18" Type="http://schemas.openxmlformats.org/officeDocument/2006/relationships/image" Target="../media/image516.wmf"/><Relationship Id="rId3" Type="http://schemas.openxmlformats.org/officeDocument/2006/relationships/image" Target="../media/image502.wmf"/><Relationship Id="rId7" Type="http://schemas.openxmlformats.org/officeDocument/2006/relationships/image" Target="../media/image505.wmf"/><Relationship Id="rId12" Type="http://schemas.openxmlformats.org/officeDocument/2006/relationships/image" Target="../media/image510.wmf"/><Relationship Id="rId17" Type="http://schemas.openxmlformats.org/officeDocument/2006/relationships/image" Target="../media/image515.wmf"/><Relationship Id="rId2" Type="http://schemas.openxmlformats.org/officeDocument/2006/relationships/image" Target="../media/image501.wmf"/><Relationship Id="rId16" Type="http://schemas.openxmlformats.org/officeDocument/2006/relationships/image" Target="../media/image514.wmf"/><Relationship Id="rId1" Type="http://schemas.openxmlformats.org/officeDocument/2006/relationships/image" Target="../media/image500.wmf"/><Relationship Id="rId6" Type="http://schemas.openxmlformats.org/officeDocument/2006/relationships/image" Target="../media/image504.wmf"/><Relationship Id="rId11" Type="http://schemas.openxmlformats.org/officeDocument/2006/relationships/image" Target="../media/image509.wmf"/><Relationship Id="rId5" Type="http://schemas.openxmlformats.org/officeDocument/2006/relationships/image" Target="../media/image498.wmf"/><Relationship Id="rId15" Type="http://schemas.openxmlformats.org/officeDocument/2006/relationships/image" Target="../media/image513.wmf"/><Relationship Id="rId10" Type="http://schemas.openxmlformats.org/officeDocument/2006/relationships/image" Target="../media/image508.wmf"/><Relationship Id="rId19" Type="http://schemas.openxmlformats.org/officeDocument/2006/relationships/image" Target="../media/image517.wmf"/><Relationship Id="rId4" Type="http://schemas.openxmlformats.org/officeDocument/2006/relationships/image" Target="../media/image503.wmf"/><Relationship Id="rId9" Type="http://schemas.openxmlformats.org/officeDocument/2006/relationships/image" Target="../media/image507.wmf"/><Relationship Id="rId14" Type="http://schemas.openxmlformats.org/officeDocument/2006/relationships/image" Target="../media/image512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9.wmf"/><Relationship Id="rId13" Type="http://schemas.openxmlformats.org/officeDocument/2006/relationships/image" Target="../media/image523.wmf"/><Relationship Id="rId3" Type="http://schemas.openxmlformats.org/officeDocument/2006/relationships/image" Target="../media/image465.wmf"/><Relationship Id="rId7" Type="http://schemas.openxmlformats.org/officeDocument/2006/relationships/image" Target="../media/image518.wmf"/><Relationship Id="rId12" Type="http://schemas.openxmlformats.org/officeDocument/2006/relationships/image" Target="../media/image522.wmf"/><Relationship Id="rId2" Type="http://schemas.openxmlformats.org/officeDocument/2006/relationships/image" Target="../media/image464.wmf"/><Relationship Id="rId16" Type="http://schemas.openxmlformats.org/officeDocument/2006/relationships/image" Target="../media/image526.wmf"/><Relationship Id="rId1" Type="http://schemas.openxmlformats.org/officeDocument/2006/relationships/image" Target="../media/image463.wmf"/><Relationship Id="rId6" Type="http://schemas.openxmlformats.org/officeDocument/2006/relationships/image" Target="../media/image474.wmf"/><Relationship Id="rId11" Type="http://schemas.openxmlformats.org/officeDocument/2006/relationships/image" Target="../media/image521.wmf"/><Relationship Id="rId5" Type="http://schemas.openxmlformats.org/officeDocument/2006/relationships/image" Target="../media/image473.wmf"/><Relationship Id="rId15" Type="http://schemas.openxmlformats.org/officeDocument/2006/relationships/image" Target="../media/image525.wmf"/><Relationship Id="rId10" Type="http://schemas.openxmlformats.org/officeDocument/2006/relationships/image" Target="../media/image520.wmf"/><Relationship Id="rId4" Type="http://schemas.openxmlformats.org/officeDocument/2006/relationships/image" Target="../media/image466.wmf"/><Relationship Id="rId9" Type="http://schemas.openxmlformats.org/officeDocument/2006/relationships/image" Target="../media/image477.wmf"/><Relationship Id="rId14" Type="http://schemas.openxmlformats.org/officeDocument/2006/relationships/image" Target="../media/image52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4.wmf"/><Relationship Id="rId13" Type="http://schemas.openxmlformats.org/officeDocument/2006/relationships/image" Target="../media/image498.wmf"/><Relationship Id="rId18" Type="http://schemas.openxmlformats.org/officeDocument/2006/relationships/image" Target="../media/image539.wmf"/><Relationship Id="rId3" Type="http://schemas.openxmlformats.org/officeDocument/2006/relationships/image" Target="../media/image529.wmf"/><Relationship Id="rId21" Type="http://schemas.openxmlformats.org/officeDocument/2006/relationships/image" Target="../media/image542.wmf"/><Relationship Id="rId7" Type="http://schemas.openxmlformats.org/officeDocument/2006/relationships/image" Target="../media/image533.wmf"/><Relationship Id="rId12" Type="http://schemas.openxmlformats.org/officeDocument/2006/relationships/image" Target="../media/image536.wmf"/><Relationship Id="rId17" Type="http://schemas.openxmlformats.org/officeDocument/2006/relationships/image" Target="../media/image538.wmf"/><Relationship Id="rId2" Type="http://schemas.openxmlformats.org/officeDocument/2006/relationships/image" Target="../media/image528.wmf"/><Relationship Id="rId16" Type="http://schemas.openxmlformats.org/officeDocument/2006/relationships/image" Target="../media/image506.wmf"/><Relationship Id="rId20" Type="http://schemas.openxmlformats.org/officeDocument/2006/relationships/image" Target="../media/image541.wmf"/><Relationship Id="rId1" Type="http://schemas.openxmlformats.org/officeDocument/2006/relationships/image" Target="../media/image527.wmf"/><Relationship Id="rId6" Type="http://schemas.openxmlformats.org/officeDocument/2006/relationships/image" Target="../media/image532.wmf"/><Relationship Id="rId11" Type="http://schemas.openxmlformats.org/officeDocument/2006/relationships/image" Target="../media/image535.wmf"/><Relationship Id="rId24" Type="http://schemas.openxmlformats.org/officeDocument/2006/relationships/image" Target="../media/image545.wmf"/><Relationship Id="rId5" Type="http://schemas.openxmlformats.org/officeDocument/2006/relationships/image" Target="../media/image531.wmf"/><Relationship Id="rId15" Type="http://schemas.openxmlformats.org/officeDocument/2006/relationships/image" Target="../media/image505.wmf"/><Relationship Id="rId23" Type="http://schemas.openxmlformats.org/officeDocument/2006/relationships/image" Target="../media/image544.wmf"/><Relationship Id="rId10" Type="http://schemas.openxmlformats.org/officeDocument/2006/relationships/image" Target="../media/image501.wmf"/><Relationship Id="rId19" Type="http://schemas.openxmlformats.org/officeDocument/2006/relationships/image" Target="../media/image540.wmf"/><Relationship Id="rId4" Type="http://schemas.openxmlformats.org/officeDocument/2006/relationships/image" Target="../media/image530.wmf"/><Relationship Id="rId9" Type="http://schemas.openxmlformats.org/officeDocument/2006/relationships/image" Target="../media/image500.wmf"/><Relationship Id="rId14" Type="http://schemas.openxmlformats.org/officeDocument/2006/relationships/image" Target="../media/image537.wmf"/><Relationship Id="rId22" Type="http://schemas.openxmlformats.org/officeDocument/2006/relationships/image" Target="../media/image5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Relationship Id="rId4" Type="http://schemas.openxmlformats.org/officeDocument/2006/relationships/image" Target="../media/image13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7.wmf"/><Relationship Id="rId3" Type="http://schemas.openxmlformats.org/officeDocument/2006/relationships/image" Target="../media/image493.wmf"/><Relationship Id="rId7" Type="http://schemas.openxmlformats.org/officeDocument/2006/relationships/image" Target="../media/image546.wmf"/><Relationship Id="rId12" Type="http://schemas.openxmlformats.org/officeDocument/2006/relationships/image" Target="../media/image551.wmf"/><Relationship Id="rId2" Type="http://schemas.openxmlformats.org/officeDocument/2006/relationships/image" Target="../media/image492.wmf"/><Relationship Id="rId1" Type="http://schemas.openxmlformats.org/officeDocument/2006/relationships/image" Target="../media/image491.wmf"/><Relationship Id="rId6" Type="http://schemas.openxmlformats.org/officeDocument/2006/relationships/image" Target="../media/image496.wmf"/><Relationship Id="rId11" Type="http://schemas.openxmlformats.org/officeDocument/2006/relationships/image" Target="../media/image550.wmf"/><Relationship Id="rId5" Type="http://schemas.openxmlformats.org/officeDocument/2006/relationships/image" Target="../media/image495.wmf"/><Relationship Id="rId10" Type="http://schemas.openxmlformats.org/officeDocument/2006/relationships/image" Target="../media/image549.wmf"/><Relationship Id="rId4" Type="http://schemas.openxmlformats.org/officeDocument/2006/relationships/image" Target="../media/image494.wmf"/><Relationship Id="rId9" Type="http://schemas.openxmlformats.org/officeDocument/2006/relationships/image" Target="../media/image54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4.wmf"/><Relationship Id="rId2" Type="http://schemas.openxmlformats.org/officeDocument/2006/relationships/image" Target="../media/image553.wmf"/><Relationship Id="rId1" Type="http://schemas.openxmlformats.org/officeDocument/2006/relationships/image" Target="../media/image552.wmf"/><Relationship Id="rId5" Type="http://schemas.openxmlformats.org/officeDocument/2006/relationships/image" Target="../media/image556.wmf"/><Relationship Id="rId4" Type="http://schemas.openxmlformats.org/officeDocument/2006/relationships/image" Target="../media/image555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4.wmf"/><Relationship Id="rId3" Type="http://schemas.openxmlformats.org/officeDocument/2006/relationships/image" Target="../media/image559.wmf"/><Relationship Id="rId7" Type="http://schemas.openxmlformats.org/officeDocument/2006/relationships/image" Target="../media/image563.wmf"/><Relationship Id="rId2" Type="http://schemas.openxmlformats.org/officeDocument/2006/relationships/image" Target="../media/image558.wmf"/><Relationship Id="rId1" Type="http://schemas.openxmlformats.org/officeDocument/2006/relationships/image" Target="../media/image557.wmf"/><Relationship Id="rId6" Type="http://schemas.openxmlformats.org/officeDocument/2006/relationships/image" Target="../media/image562.wmf"/><Relationship Id="rId11" Type="http://schemas.openxmlformats.org/officeDocument/2006/relationships/image" Target="../media/image567.wmf"/><Relationship Id="rId5" Type="http://schemas.openxmlformats.org/officeDocument/2006/relationships/image" Target="../media/image561.wmf"/><Relationship Id="rId10" Type="http://schemas.openxmlformats.org/officeDocument/2006/relationships/image" Target="../media/image566.wmf"/><Relationship Id="rId4" Type="http://schemas.openxmlformats.org/officeDocument/2006/relationships/image" Target="../media/image560.wmf"/><Relationship Id="rId9" Type="http://schemas.openxmlformats.org/officeDocument/2006/relationships/image" Target="../media/image565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5.wmf"/><Relationship Id="rId3" Type="http://schemas.openxmlformats.org/officeDocument/2006/relationships/image" Target="../media/image570.wmf"/><Relationship Id="rId7" Type="http://schemas.openxmlformats.org/officeDocument/2006/relationships/image" Target="../media/image574.wmf"/><Relationship Id="rId2" Type="http://schemas.openxmlformats.org/officeDocument/2006/relationships/image" Target="../media/image569.wmf"/><Relationship Id="rId1" Type="http://schemas.openxmlformats.org/officeDocument/2006/relationships/image" Target="../media/image568.wmf"/><Relationship Id="rId6" Type="http://schemas.openxmlformats.org/officeDocument/2006/relationships/image" Target="../media/image573.wmf"/><Relationship Id="rId5" Type="http://schemas.openxmlformats.org/officeDocument/2006/relationships/image" Target="../media/image572.wmf"/><Relationship Id="rId4" Type="http://schemas.openxmlformats.org/officeDocument/2006/relationships/image" Target="../media/image571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3.wmf"/><Relationship Id="rId13" Type="http://schemas.openxmlformats.org/officeDocument/2006/relationships/image" Target="../media/image588.wmf"/><Relationship Id="rId3" Type="http://schemas.openxmlformats.org/officeDocument/2006/relationships/image" Target="../media/image578.wmf"/><Relationship Id="rId7" Type="http://schemas.openxmlformats.org/officeDocument/2006/relationships/image" Target="../media/image582.wmf"/><Relationship Id="rId12" Type="http://schemas.openxmlformats.org/officeDocument/2006/relationships/image" Target="../media/image587.wmf"/><Relationship Id="rId2" Type="http://schemas.openxmlformats.org/officeDocument/2006/relationships/image" Target="../media/image577.wmf"/><Relationship Id="rId1" Type="http://schemas.openxmlformats.org/officeDocument/2006/relationships/image" Target="../media/image576.wmf"/><Relationship Id="rId6" Type="http://schemas.openxmlformats.org/officeDocument/2006/relationships/image" Target="../media/image581.wmf"/><Relationship Id="rId11" Type="http://schemas.openxmlformats.org/officeDocument/2006/relationships/image" Target="../media/image586.wmf"/><Relationship Id="rId5" Type="http://schemas.openxmlformats.org/officeDocument/2006/relationships/image" Target="../media/image580.wmf"/><Relationship Id="rId10" Type="http://schemas.openxmlformats.org/officeDocument/2006/relationships/image" Target="../media/image585.wmf"/><Relationship Id="rId4" Type="http://schemas.openxmlformats.org/officeDocument/2006/relationships/image" Target="../media/image579.wmf"/><Relationship Id="rId9" Type="http://schemas.openxmlformats.org/officeDocument/2006/relationships/image" Target="../media/image584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6.wmf"/><Relationship Id="rId13" Type="http://schemas.openxmlformats.org/officeDocument/2006/relationships/image" Target="../media/image598.wmf"/><Relationship Id="rId3" Type="http://schemas.openxmlformats.org/officeDocument/2006/relationships/image" Target="../media/image591.wmf"/><Relationship Id="rId7" Type="http://schemas.openxmlformats.org/officeDocument/2006/relationships/image" Target="../media/image595.wmf"/><Relationship Id="rId12" Type="http://schemas.openxmlformats.org/officeDocument/2006/relationships/image" Target="../media/image597.wmf"/><Relationship Id="rId2" Type="http://schemas.openxmlformats.org/officeDocument/2006/relationships/image" Target="../media/image590.wmf"/><Relationship Id="rId1" Type="http://schemas.openxmlformats.org/officeDocument/2006/relationships/image" Target="../media/image589.wmf"/><Relationship Id="rId6" Type="http://schemas.openxmlformats.org/officeDocument/2006/relationships/image" Target="../media/image594.wmf"/><Relationship Id="rId11" Type="http://schemas.openxmlformats.org/officeDocument/2006/relationships/image" Target="../media/image588.wmf"/><Relationship Id="rId5" Type="http://schemas.openxmlformats.org/officeDocument/2006/relationships/image" Target="../media/image593.wmf"/><Relationship Id="rId15" Type="http://schemas.openxmlformats.org/officeDocument/2006/relationships/image" Target="../media/image600.wmf"/><Relationship Id="rId10" Type="http://schemas.openxmlformats.org/officeDocument/2006/relationships/image" Target="../media/image587.wmf"/><Relationship Id="rId4" Type="http://schemas.openxmlformats.org/officeDocument/2006/relationships/image" Target="../media/image592.wmf"/><Relationship Id="rId9" Type="http://schemas.openxmlformats.org/officeDocument/2006/relationships/image" Target="../media/image586.wmf"/><Relationship Id="rId14" Type="http://schemas.openxmlformats.org/officeDocument/2006/relationships/image" Target="../media/image599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2.wmf"/><Relationship Id="rId7" Type="http://schemas.openxmlformats.org/officeDocument/2006/relationships/image" Target="../media/image606.wmf"/><Relationship Id="rId2" Type="http://schemas.openxmlformats.org/officeDocument/2006/relationships/image" Target="../media/image601.wmf"/><Relationship Id="rId1" Type="http://schemas.openxmlformats.org/officeDocument/2006/relationships/image" Target="../media/image7.wmf"/><Relationship Id="rId6" Type="http://schemas.openxmlformats.org/officeDocument/2006/relationships/image" Target="../media/image605.wmf"/><Relationship Id="rId5" Type="http://schemas.openxmlformats.org/officeDocument/2006/relationships/image" Target="../media/image604.wmf"/><Relationship Id="rId4" Type="http://schemas.openxmlformats.org/officeDocument/2006/relationships/image" Target="../media/image603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4.wmf"/><Relationship Id="rId3" Type="http://schemas.openxmlformats.org/officeDocument/2006/relationships/image" Target="../media/image609.wmf"/><Relationship Id="rId7" Type="http://schemas.openxmlformats.org/officeDocument/2006/relationships/image" Target="../media/image613.wmf"/><Relationship Id="rId2" Type="http://schemas.openxmlformats.org/officeDocument/2006/relationships/image" Target="../media/image608.wmf"/><Relationship Id="rId1" Type="http://schemas.openxmlformats.org/officeDocument/2006/relationships/image" Target="../media/image607.wmf"/><Relationship Id="rId6" Type="http://schemas.openxmlformats.org/officeDocument/2006/relationships/image" Target="../media/image612.wmf"/><Relationship Id="rId11" Type="http://schemas.openxmlformats.org/officeDocument/2006/relationships/image" Target="../media/image617.wmf"/><Relationship Id="rId5" Type="http://schemas.openxmlformats.org/officeDocument/2006/relationships/image" Target="../media/image611.wmf"/><Relationship Id="rId10" Type="http://schemas.openxmlformats.org/officeDocument/2006/relationships/image" Target="../media/image616.wmf"/><Relationship Id="rId4" Type="http://schemas.openxmlformats.org/officeDocument/2006/relationships/image" Target="../media/image610.wmf"/><Relationship Id="rId9" Type="http://schemas.openxmlformats.org/officeDocument/2006/relationships/image" Target="../media/image615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3.wmf"/><Relationship Id="rId13" Type="http://schemas.openxmlformats.org/officeDocument/2006/relationships/image" Target="../media/image628.wmf"/><Relationship Id="rId3" Type="http://schemas.openxmlformats.org/officeDocument/2006/relationships/image" Target="../media/image618.wmf"/><Relationship Id="rId7" Type="http://schemas.openxmlformats.org/officeDocument/2006/relationships/image" Target="../media/image622.wmf"/><Relationship Id="rId12" Type="http://schemas.openxmlformats.org/officeDocument/2006/relationships/image" Target="../media/image627.wmf"/><Relationship Id="rId2" Type="http://schemas.openxmlformats.org/officeDocument/2006/relationships/image" Target="../media/image496.wmf"/><Relationship Id="rId1" Type="http://schemas.openxmlformats.org/officeDocument/2006/relationships/image" Target="../media/image494.wmf"/><Relationship Id="rId6" Type="http://schemas.openxmlformats.org/officeDocument/2006/relationships/image" Target="../media/image621.wmf"/><Relationship Id="rId11" Type="http://schemas.openxmlformats.org/officeDocument/2006/relationships/image" Target="../media/image626.wmf"/><Relationship Id="rId5" Type="http://schemas.openxmlformats.org/officeDocument/2006/relationships/image" Target="../media/image620.wmf"/><Relationship Id="rId15" Type="http://schemas.openxmlformats.org/officeDocument/2006/relationships/image" Target="../media/image630.wmf"/><Relationship Id="rId10" Type="http://schemas.openxmlformats.org/officeDocument/2006/relationships/image" Target="../media/image625.wmf"/><Relationship Id="rId4" Type="http://schemas.openxmlformats.org/officeDocument/2006/relationships/image" Target="../media/image619.wmf"/><Relationship Id="rId9" Type="http://schemas.openxmlformats.org/officeDocument/2006/relationships/image" Target="../media/image624.wmf"/><Relationship Id="rId14" Type="http://schemas.openxmlformats.org/officeDocument/2006/relationships/image" Target="../media/image629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8.wmf"/><Relationship Id="rId13" Type="http://schemas.openxmlformats.org/officeDocument/2006/relationships/image" Target="../media/image643.wmf"/><Relationship Id="rId3" Type="http://schemas.openxmlformats.org/officeDocument/2006/relationships/image" Target="../media/image633.wmf"/><Relationship Id="rId7" Type="http://schemas.openxmlformats.org/officeDocument/2006/relationships/image" Target="../media/image637.wmf"/><Relationship Id="rId12" Type="http://schemas.openxmlformats.org/officeDocument/2006/relationships/image" Target="../media/image642.wmf"/><Relationship Id="rId2" Type="http://schemas.openxmlformats.org/officeDocument/2006/relationships/image" Target="../media/image632.wmf"/><Relationship Id="rId16" Type="http://schemas.openxmlformats.org/officeDocument/2006/relationships/image" Target="../media/image646.wmf"/><Relationship Id="rId1" Type="http://schemas.openxmlformats.org/officeDocument/2006/relationships/image" Target="../media/image631.wmf"/><Relationship Id="rId6" Type="http://schemas.openxmlformats.org/officeDocument/2006/relationships/image" Target="../media/image636.wmf"/><Relationship Id="rId11" Type="http://schemas.openxmlformats.org/officeDocument/2006/relationships/image" Target="../media/image641.wmf"/><Relationship Id="rId5" Type="http://schemas.openxmlformats.org/officeDocument/2006/relationships/image" Target="../media/image635.wmf"/><Relationship Id="rId15" Type="http://schemas.openxmlformats.org/officeDocument/2006/relationships/image" Target="../media/image645.wmf"/><Relationship Id="rId10" Type="http://schemas.openxmlformats.org/officeDocument/2006/relationships/image" Target="../media/image640.wmf"/><Relationship Id="rId4" Type="http://schemas.openxmlformats.org/officeDocument/2006/relationships/image" Target="../media/image634.wmf"/><Relationship Id="rId9" Type="http://schemas.openxmlformats.org/officeDocument/2006/relationships/image" Target="../media/image639.wmf"/><Relationship Id="rId14" Type="http://schemas.openxmlformats.org/officeDocument/2006/relationships/image" Target="../media/image6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9.wmf"/><Relationship Id="rId7" Type="http://schemas.openxmlformats.org/officeDocument/2006/relationships/image" Target="../media/image653.wmf"/><Relationship Id="rId2" Type="http://schemas.openxmlformats.org/officeDocument/2006/relationships/image" Target="../media/image648.wmf"/><Relationship Id="rId1" Type="http://schemas.openxmlformats.org/officeDocument/2006/relationships/image" Target="../media/image647.wmf"/><Relationship Id="rId6" Type="http://schemas.openxmlformats.org/officeDocument/2006/relationships/image" Target="../media/image652.wmf"/><Relationship Id="rId5" Type="http://schemas.openxmlformats.org/officeDocument/2006/relationships/image" Target="../media/image651.wmf"/><Relationship Id="rId4" Type="http://schemas.openxmlformats.org/officeDocument/2006/relationships/image" Target="../media/image650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13" Type="http://schemas.openxmlformats.org/officeDocument/2006/relationships/image" Target="../media/image658.wmf"/><Relationship Id="rId3" Type="http://schemas.openxmlformats.org/officeDocument/2006/relationships/image" Target="../media/image334.wmf"/><Relationship Id="rId7" Type="http://schemas.openxmlformats.org/officeDocument/2006/relationships/image" Target="../media/image338.wmf"/><Relationship Id="rId12" Type="http://schemas.openxmlformats.org/officeDocument/2006/relationships/image" Target="../media/image657.wmf"/><Relationship Id="rId2" Type="http://schemas.openxmlformats.org/officeDocument/2006/relationships/image" Target="../media/image333.wmf"/><Relationship Id="rId1" Type="http://schemas.openxmlformats.org/officeDocument/2006/relationships/image" Target="../media/image332.wmf"/><Relationship Id="rId6" Type="http://schemas.openxmlformats.org/officeDocument/2006/relationships/image" Target="../media/image337.wmf"/><Relationship Id="rId11" Type="http://schemas.openxmlformats.org/officeDocument/2006/relationships/image" Target="../media/image656.wmf"/><Relationship Id="rId5" Type="http://schemas.openxmlformats.org/officeDocument/2006/relationships/image" Target="../media/image336.wmf"/><Relationship Id="rId15" Type="http://schemas.openxmlformats.org/officeDocument/2006/relationships/image" Target="../media/image660.wmf"/><Relationship Id="rId10" Type="http://schemas.openxmlformats.org/officeDocument/2006/relationships/image" Target="../media/image655.wmf"/><Relationship Id="rId4" Type="http://schemas.openxmlformats.org/officeDocument/2006/relationships/image" Target="../media/image335.wmf"/><Relationship Id="rId9" Type="http://schemas.openxmlformats.org/officeDocument/2006/relationships/image" Target="../media/image654.wmf"/><Relationship Id="rId14" Type="http://schemas.openxmlformats.org/officeDocument/2006/relationships/image" Target="../media/image659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3.wmf"/><Relationship Id="rId2" Type="http://schemas.openxmlformats.org/officeDocument/2006/relationships/image" Target="../media/image662.wmf"/><Relationship Id="rId1" Type="http://schemas.openxmlformats.org/officeDocument/2006/relationships/image" Target="../media/image661.wmf"/><Relationship Id="rId4" Type="http://schemas.openxmlformats.org/officeDocument/2006/relationships/image" Target="../media/image664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2.wmf"/><Relationship Id="rId3" Type="http://schemas.openxmlformats.org/officeDocument/2006/relationships/image" Target="../media/image667.wmf"/><Relationship Id="rId7" Type="http://schemas.openxmlformats.org/officeDocument/2006/relationships/image" Target="../media/image671.wmf"/><Relationship Id="rId2" Type="http://schemas.openxmlformats.org/officeDocument/2006/relationships/image" Target="../media/image666.wmf"/><Relationship Id="rId1" Type="http://schemas.openxmlformats.org/officeDocument/2006/relationships/image" Target="../media/image665.wmf"/><Relationship Id="rId6" Type="http://schemas.openxmlformats.org/officeDocument/2006/relationships/image" Target="../media/image670.wmf"/><Relationship Id="rId5" Type="http://schemas.openxmlformats.org/officeDocument/2006/relationships/image" Target="../media/image669.wmf"/><Relationship Id="rId4" Type="http://schemas.openxmlformats.org/officeDocument/2006/relationships/image" Target="../media/image668.wmf"/><Relationship Id="rId9" Type="http://schemas.openxmlformats.org/officeDocument/2006/relationships/image" Target="../media/image673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wmf"/><Relationship Id="rId3" Type="http://schemas.openxmlformats.org/officeDocument/2006/relationships/image" Target="../media/image676.wmf"/><Relationship Id="rId7" Type="http://schemas.openxmlformats.org/officeDocument/2006/relationships/image" Target="../media/image679.wmf"/><Relationship Id="rId2" Type="http://schemas.openxmlformats.org/officeDocument/2006/relationships/image" Target="../media/image675.wmf"/><Relationship Id="rId1" Type="http://schemas.openxmlformats.org/officeDocument/2006/relationships/image" Target="../media/image674.wmf"/><Relationship Id="rId6" Type="http://schemas.openxmlformats.org/officeDocument/2006/relationships/image" Target="../media/image678.wmf"/><Relationship Id="rId5" Type="http://schemas.openxmlformats.org/officeDocument/2006/relationships/image" Target="../media/image396.wmf"/><Relationship Id="rId4" Type="http://schemas.openxmlformats.org/officeDocument/2006/relationships/image" Target="../media/image677.wmf"/><Relationship Id="rId9" Type="http://schemas.openxmlformats.org/officeDocument/2006/relationships/image" Target="../media/image681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9.wmf"/><Relationship Id="rId13" Type="http://schemas.openxmlformats.org/officeDocument/2006/relationships/image" Target="../media/image694.wmf"/><Relationship Id="rId3" Type="http://schemas.openxmlformats.org/officeDocument/2006/relationships/image" Target="../media/image684.wmf"/><Relationship Id="rId7" Type="http://schemas.openxmlformats.org/officeDocument/2006/relationships/image" Target="../media/image688.wmf"/><Relationship Id="rId12" Type="http://schemas.openxmlformats.org/officeDocument/2006/relationships/image" Target="../media/image693.wmf"/><Relationship Id="rId17" Type="http://schemas.openxmlformats.org/officeDocument/2006/relationships/image" Target="../media/image698.wmf"/><Relationship Id="rId2" Type="http://schemas.openxmlformats.org/officeDocument/2006/relationships/image" Target="../media/image683.wmf"/><Relationship Id="rId16" Type="http://schemas.openxmlformats.org/officeDocument/2006/relationships/image" Target="../media/image697.wmf"/><Relationship Id="rId1" Type="http://schemas.openxmlformats.org/officeDocument/2006/relationships/image" Target="../media/image682.wmf"/><Relationship Id="rId6" Type="http://schemas.openxmlformats.org/officeDocument/2006/relationships/image" Target="../media/image687.wmf"/><Relationship Id="rId11" Type="http://schemas.openxmlformats.org/officeDocument/2006/relationships/image" Target="../media/image692.wmf"/><Relationship Id="rId5" Type="http://schemas.openxmlformats.org/officeDocument/2006/relationships/image" Target="../media/image686.wmf"/><Relationship Id="rId15" Type="http://schemas.openxmlformats.org/officeDocument/2006/relationships/image" Target="../media/image696.wmf"/><Relationship Id="rId10" Type="http://schemas.openxmlformats.org/officeDocument/2006/relationships/image" Target="../media/image691.wmf"/><Relationship Id="rId4" Type="http://schemas.openxmlformats.org/officeDocument/2006/relationships/image" Target="../media/image685.wmf"/><Relationship Id="rId9" Type="http://schemas.openxmlformats.org/officeDocument/2006/relationships/image" Target="../media/image690.wmf"/><Relationship Id="rId14" Type="http://schemas.openxmlformats.org/officeDocument/2006/relationships/image" Target="../media/image695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6.wmf"/><Relationship Id="rId13" Type="http://schemas.openxmlformats.org/officeDocument/2006/relationships/image" Target="../media/image703.wmf"/><Relationship Id="rId18" Type="http://schemas.openxmlformats.org/officeDocument/2006/relationships/image" Target="../media/image708.wmf"/><Relationship Id="rId3" Type="http://schemas.openxmlformats.org/officeDocument/2006/relationships/image" Target="../media/image669.wmf"/><Relationship Id="rId7" Type="http://schemas.openxmlformats.org/officeDocument/2006/relationships/image" Target="../media/image700.wmf"/><Relationship Id="rId12" Type="http://schemas.openxmlformats.org/officeDocument/2006/relationships/image" Target="../media/image702.wmf"/><Relationship Id="rId17" Type="http://schemas.openxmlformats.org/officeDocument/2006/relationships/image" Target="../media/image707.wmf"/><Relationship Id="rId2" Type="http://schemas.openxmlformats.org/officeDocument/2006/relationships/image" Target="../media/image668.wmf"/><Relationship Id="rId16" Type="http://schemas.openxmlformats.org/officeDocument/2006/relationships/image" Target="../media/image706.wmf"/><Relationship Id="rId1" Type="http://schemas.openxmlformats.org/officeDocument/2006/relationships/image" Target="../media/image667.wmf"/><Relationship Id="rId6" Type="http://schemas.openxmlformats.org/officeDocument/2006/relationships/image" Target="../media/image699.wmf"/><Relationship Id="rId11" Type="http://schemas.openxmlformats.org/officeDocument/2006/relationships/image" Target="../media/image701.wmf"/><Relationship Id="rId5" Type="http://schemas.openxmlformats.org/officeDocument/2006/relationships/image" Target="../media/image671.wmf"/><Relationship Id="rId15" Type="http://schemas.openxmlformats.org/officeDocument/2006/relationships/image" Target="../media/image705.wmf"/><Relationship Id="rId10" Type="http://schemas.openxmlformats.org/officeDocument/2006/relationships/image" Target="../media/image396.wmf"/><Relationship Id="rId19" Type="http://schemas.openxmlformats.org/officeDocument/2006/relationships/image" Target="../media/image681.wmf"/><Relationship Id="rId4" Type="http://schemas.openxmlformats.org/officeDocument/2006/relationships/image" Target="../media/image670.wmf"/><Relationship Id="rId9" Type="http://schemas.openxmlformats.org/officeDocument/2006/relationships/image" Target="../media/image677.wmf"/><Relationship Id="rId14" Type="http://schemas.openxmlformats.org/officeDocument/2006/relationships/image" Target="../media/image704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wmf"/><Relationship Id="rId2" Type="http://schemas.openxmlformats.org/officeDocument/2006/relationships/image" Target="../media/image710.wmf"/><Relationship Id="rId1" Type="http://schemas.openxmlformats.org/officeDocument/2006/relationships/image" Target="../media/image709.wmf"/><Relationship Id="rId6" Type="http://schemas.openxmlformats.org/officeDocument/2006/relationships/image" Target="../media/image714.wmf"/><Relationship Id="rId5" Type="http://schemas.openxmlformats.org/officeDocument/2006/relationships/image" Target="../media/image713.wmf"/><Relationship Id="rId4" Type="http://schemas.openxmlformats.org/officeDocument/2006/relationships/image" Target="../media/image712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7.wmf"/><Relationship Id="rId13" Type="http://schemas.openxmlformats.org/officeDocument/2006/relationships/image" Target="../media/image721.wmf"/><Relationship Id="rId3" Type="http://schemas.openxmlformats.org/officeDocument/2006/relationships/image" Target="../media/image717.wmf"/><Relationship Id="rId7" Type="http://schemas.openxmlformats.org/officeDocument/2006/relationships/image" Target="../media/image720.wmf"/><Relationship Id="rId12" Type="http://schemas.openxmlformats.org/officeDocument/2006/relationships/image" Target="../media/image671.wmf"/><Relationship Id="rId2" Type="http://schemas.openxmlformats.org/officeDocument/2006/relationships/image" Target="../media/image716.wmf"/><Relationship Id="rId1" Type="http://schemas.openxmlformats.org/officeDocument/2006/relationships/image" Target="../media/image715.wmf"/><Relationship Id="rId6" Type="http://schemas.openxmlformats.org/officeDocument/2006/relationships/image" Target="../media/image681.wmf"/><Relationship Id="rId11" Type="http://schemas.openxmlformats.org/officeDocument/2006/relationships/image" Target="../media/image670.wmf"/><Relationship Id="rId5" Type="http://schemas.openxmlformats.org/officeDocument/2006/relationships/image" Target="../media/image719.wmf"/><Relationship Id="rId10" Type="http://schemas.openxmlformats.org/officeDocument/2006/relationships/image" Target="../media/image669.wmf"/><Relationship Id="rId4" Type="http://schemas.openxmlformats.org/officeDocument/2006/relationships/image" Target="../media/image718.wmf"/><Relationship Id="rId9" Type="http://schemas.openxmlformats.org/officeDocument/2006/relationships/image" Target="../media/image668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4.wmf"/><Relationship Id="rId2" Type="http://schemas.openxmlformats.org/officeDocument/2006/relationships/image" Target="../media/image723.wmf"/><Relationship Id="rId1" Type="http://schemas.openxmlformats.org/officeDocument/2006/relationships/image" Target="../media/image722.wmf"/><Relationship Id="rId6" Type="http://schemas.openxmlformats.org/officeDocument/2006/relationships/image" Target="../media/image727.wmf"/><Relationship Id="rId5" Type="http://schemas.openxmlformats.org/officeDocument/2006/relationships/image" Target="../media/image726.wmf"/><Relationship Id="rId4" Type="http://schemas.openxmlformats.org/officeDocument/2006/relationships/image" Target="../media/image7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7.wmf"/><Relationship Id="rId1" Type="http://schemas.openxmlformats.org/officeDocument/2006/relationships/image" Target="../media/image34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6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5.wmf"/><Relationship Id="rId3" Type="http://schemas.openxmlformats.org/officeDocument/2006/relationships/image" Target="../media/image730.wmf"/><Relationship Id="rId7" Type="http://schemas.openxmlformats.org/officeDocument/2006/relationships/image" Target="../media/image734.wmf"/><Relationship Id="rId2" Type="http://schemas.openxmlformats.org/officeDocument/2006/relationships/image" Target="../media/image729.wmf"/><Relationship Id="rId1" Type="http://schemas.openxmlformats.org/officeDocument/2006/relationships/image" Target="../media/image728.wmf"/><Relationship Id="rId6" Type="http://schemas.openxmlformats.org/officeDocument/2006/relationships/image" Target="../media/image733.wmf"/><Relationship Id="rId5" Type="http://schemas.openxmlformats.org/officeDocument/2006/relationships/image" Target="../media/image732.wmf"/><Relationship Id="rId4" Type="http://schemas.openxmlformats.org/officeDocument/2006/relationships/image" Target="../media/image731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3.wmf"/><Relationship Id="rId13" Type="http://schemas.openxmlformats.org/officeDocument/2006/relationships/image" Target="../media/image748.wmf"/><Relationship Id="rId3" Type="http://schemas.openxmlformats.org/officeDocument/2006/relationships/image" Target="../media/image738.wmf"/><Relationship Id="rId7" Type="http://schemas.openxmlformats.org/officeDocument/2006/relationships/image" Target="../media/image742.wmf"/><Relationship Id="rId12" Type="http://schemas.openxmlformats.org/officeDocument/2006/relationships/image" Target="../media/image747.wmf"/><Relationship Id="rId2" Type="http://schemas.openxmlformats.org/officeDocument/2006/relationships/image" Target="../media/image737.wmf"/><Relationship Id="rId1" Type="http://schemas.openxmlformats.org/officeDocument/2006/relationships/image" Target="../media/image736.wmf"/><Relationship Id="rId6" Type="http://schemas.openxmlformats.org/officeDocument/2006/relationships/image" Target="../media/image741.wmf"/><Relationship Id="rId11" Type="http://schemas.openxmlformats.org/officeDocument/2006/relationships/image" Target="../media/image746.wmf"/><Relationship Id="rId5" Type="http://schemas.openxmlformats.org/officeDocument/2006/relationships/image" Target="../media/image740.wmf"/><Relationship Id="rId15" Type="http://schemas.openxmlformats.org/officeDocument/2006/relationships/image" Target="../media/image750.wmf"/><Relationship Id="rId10" Type="http://schemas.openxmlformats.org/officeDocument/2006/relationships/image" Target="../media/image745.wmf"/><Relationship Id="rId4" Type="http://schemas.openxmlformats.org/officeDocument/2006/relationships/image" Target="../media/image739.wmf"/><Relationship Id="rId9" Type="http://schemas.openxmlformats.org/officeDocument/2006/relationships/image" Target="../media/image744.wmf"/><Relationship Id="rId14" Type="http://schemas.openxmlformats.org/officeDocument/2006/relationships/image" Target="../media/image749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7.wmf"/><Relationship Id="rId3" Type="http://schemas.openxmlformats.org/officeDocument/2006/relationships/image" Target="../media/image745.wmf"/><Relationship Id="rId7" Type="http://schemas.openxmlformats.org/officeDocument/2006/relationships/image" Target="../media/image756.wmf"/><Relationship Id="rId12" Type="http://schemas.openxmlformats.org/officeDocument/2006/relationships/image" Target="../media/image761.wmf"/><Relationship Id="rId2" Type="http://schemas.openxmlformats.org/officeDocument/2006/relationships/image" Target="../media/image752.wmf"/><Relationship Id="rId1" Type="http://schemas.openxmlformats.org/officeDocument/2006/relationships/image" Target="../media/image751.wmf"/><Relationship Id="rId6" Type="http://schemas.openxmlformats.org/officeDocument/2006/relationships/image" Target="../media/image755.wmf"/><Relationship Id="rId11" Type="http://schemas.openxmlformats.org/officeDocument/2006/relationships/image" Target="../media/image760.wmf"/><Relationship Id="rId5" Type="http://schemas.openxmlformats.org/officeDocument/2006/relationships/image" Target="../media/image754.wmf"/><Relationship Id="rId10" Type="http://schemas.openxmlformats.org/officeDocument/2006/relationships/image" Target="../media/image759.wmf"/><Relationship Id="rId4" Type="http://schemas.openxmlformats.org/officeDocument/2006/relationships/image" Target="../media/image753.wmf"/><Relationship Id="rId9" Type="http://schemas.openxmlformats.org/officeDocument/2006/relationships/image" Target="../media/image758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9.wmf"/><Relationship Id="rId3" Type="http://schemas.openxmlformats.org/officeDocument/2006/relationships/image" Target="../media/image764.wmf"/><Relationship Id="rId7" Type="http://schemas.openxmlformats.org/officeDocument/2006/relationships/image" Target="../media/image768.wmf"/><Relationship Id="rId12" Type="http://schemas.openxmlformats.org/officeDocument/2006/relationships/image" Target="../media/image773.wmf"/><Relationship Id="rId2" Type="http://schemas.openxmlformats.org/officeDocument/2006/relationships/image" Target="../media/image763.wmf"/><Relationship Id="rId1" Type="http://schemas.openxmlformats.org/officeDocument/2006/relationships/image" Target="../media/image762.wmf"/><Relationship Id="rId6" Type="http://schemas.openxmlformats.org/officeDocument/2006/relationships/image" Target="../media/image767.wmf"/><Relationship Id="rId11" Type="http://schemas.openxmlformats.org/officeDocument/2006/relationships/image" Target="../media/image772.wmf"/><Relationship Id="rId5" Type="http://schemas.openxmlformats.org/officeDocument/2006/relationships/image" Target="../media/image766.wmf"/><Relationship Id="rId10" Type="http://schemas.openxmlformats.org/officeDocument/2006/relationships/image" Target="../media/image771.wmf"/><Relationship Id="rId4" Type="http://schemas.openxmlformats.org/officeDocument/2006/relationships/image" Target="../media/image765.wmf"/><Relationship Id="rId9" Type="http://schemas.openxmlformats.org/officeDocument/2006/relationships/image" Target="../media/image770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4.wmf"/><Relationship Id="rId1" Type="http://schemas.openxmlformats.org/officeDocument/2006/relationships/image" Target="../media/image42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37.wmf"/><Relationship Id="rId7" Type="http://schemas.openxmlformats.org/officeDocument/2006/relationships/image" Target="../media/image49.wmf"/><Relationship Id="rId2" Type="http://schemas.openxmlformats.org/officeDocument/2006/relationships/image" Target="../media/image34.wmf"/><Relationship Id="rId1" Type="http://schemas.openxmlformats.org/officeDocument/2006/relationships/image" Target="../media/image46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36.wmf"/><Relationship Id="rId9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7EF90-CACD-456F-B581-FFD2DF341894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CFC35-9551-48C4-B391-34CE349CF54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8436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FC35-9551-48C4-B391-34CE349CF549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4002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FC35-9551-48C4-B391-34CE349CF549}" type="slidenum">
              <a:rPr lang="pl-PL" smtClean="0"/>
              <a:pPr/>
              <a:t>48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FC35-9551-48C4-B391-34CE349CF549}" type="slidenum">
              <a:rPr lang="pl-PL" smtClean="0"/>
              <a:pPr/>
              <a:t>58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552CD-7F8A-41B2-9E19-63B07C67A14A}" type="datetimeFigureOut">
              <a:rPr lang="pl-PL" smtClean="0"/>
              <a:pPr/>
              <a:t>2012-03-29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50C2F0-9591-4712-B8BA-8A729770872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4.bin"/><Relationship Id="rId13" Type="http://schemas.openxmlformats.org/officeDocument/2006/relationships/oleObject" Target="../embeddings/oleObject1079.bin"/><Relationship Id="rId18" Type="http://schemas.openxmlformats.org/officeDocument/2006/relationships/oleObject" Target="../embeddings/oleObject1084.bin"/><Relationship Id="rId3" Type="http://schemas.openxmlformats.org/officeDocument/2006/relationships/oleObject" Target="../embeddings/oleObject1069.bin"/><Relationship Id="rId7" Type="http://schemas.openxmlformats.org/officeDocument/2006/relationships/oleObject" Target="../embeddings/oleObject1073.bin"/><Relationship Id="rId12" Type="http://schemas.openxmlformats.org/officeDocument/2006/relationships/oleObject" Target="../embeddings/oleObject1078.bin"/><Relationship Id="rId17" Type="http://schemas.openxmlformats.org/officeDocument/2006/relationships/oleObject" Target="../embeddings/oleObject108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82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072.bin"/><Relationship Id="rId11" Type="http://schemas.openxmlformats.org/officeDocument/2006/relationships/oleObject" Target="../embeddings/oleObject1077.bin"/><Relationship Id="rId5" Type="http://schemas.openxmlformats.org/officeDocument/2006/relationships/oleObject" Target="../embeddings/oleObject1071.bin"/><Relationship Id="rId15" Type="http://schemas.openxmlformats.org/officeDocument/2006/relationships/oleObject" Target="../embeddings/oleObject1081.bin"/><Relationship Id="rId10" Type="http://schemas.openxmlformats.org/officeDocument/2006/relationships/oleObject" Target="../embeddings/oleObject1076.bin"/><Relationship Id="rId4" Type="http://schemas.openxmlformats.org/officeDocument/2006/relationships/oleObject" Target="../embeddings/oleObject1070.bin"/><Relationship Id="rId9" Type="http://schemas.openxmlformats.org/officeDocument/2006/relationships/oleObject" Target="../embeddings/oleObject1075.bin"/><Relationship Id="rId14" Type="http://schemas.openxmlformats.org/officeDocument/2006/relationships/oleObject" Target="../embeddings/oleObject1080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0.bin"/><Relationship Id="rId13" Type="http://schemas.openxmlformats.org/officeDocument/2006/relationships/oleObject" Target="../embeddings/oleObject1095.bin"/><Relationship Id="rId18" Type="http://schemas.openxmlformats.org/officeDocument/2006/relationships/oleObject" Target="../embeddings/oleObject1100.bin"/><Relationship Id="rId3" Type="http://schemas.openxmlformats.org/officeDocument/2006/relationships/oleObject" Target="../embeddings/oleObject1085.bin"/><Relationship Id="rId21" Type="http://schemas.openxmlformats.org/officeDocument/2006/relationships/oleObject" Target="../embeddings/oleObject1103.bin"/><Relationship Id="rId7" Type="http://schemas.openxmlformats.org/officeDocument/2006/relationships/oleObject" Target="../embeddings/oleObject1089.bin"/><Relationship Id="rId12" Type="http://schemas.openxmlformats.org/officeDocument/2006/relationships/oleObject" Target="../embeddings/oleObject1094.bin"/><Relationship Id="rId17" Type="http://schemas.openxmlformats.org/officeDocument/2006/relationships/oleObject" Target="../embeddings/oleObject109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98.bin"/><Relationship Id="rId20" Type="http://schemas.openxmlformats.org/officeDocument/2006/relationships/oleObject" Target="../embeddings/oleObject1102.bin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088.bin"/><Relationship Id="rId11" Type="http://schemas.openxmlformats.org/officeDocument/2006/relationships/oleObject" Target="../embeddings/oleObject1093.bin"/><Relationship Id="rId24" Type="http://schemas.openxmlformats.org/officeDocument/2006/relationships/oleObject" Target="../embeddings/oleObject1106.bin"/><Relationship Id="rId5" Type="http://schemas.openxmlformats.org/officeDocument/2006/relationships/oleObject" Target="../embeddings/oleObject1087.bin"/><Relationship Id="rId15" Type="http://schemas.openxmlformats.org/officeDocument/2006/relationships/oleObject" Target="../embeddings/oleObject1097.bin"/><Relationship Id="rId23" Type="http://schemas.openxmlformats.org/officeDocument/2006/relationships/oleObject" Target="../embeddings/oleObject1105.bin"/><Relationship Id="rId10" Type="http://schemas.openxmlformats.org/officeDocument/2006/relationships/oleObject" Target="../embeddings/oleObject1092.bin"/><Relationship Id="rId19" Type="http://schemas.openxmlformats.org/officeDocument/2006/relationships/oleObject" Target="../embeddings/oleObject1101.bin"/><Relationship Id="rId4" Type="http://schemas.openxmlformats.org/officeDocument/2006/relationships/oleObject" Target="../embeddings/oleObject1086.bin"/><Relationship Id="rId9" Type="http://schemas.openxmlformats.org/officeDocument/2006/relationships/oleObject" Target="../embeddings/oleObject1091.bin"/><Relationship Id="rId14" Type="http://schemas.openxmlformats.org/officeDocument/2006/relationships/oleObject" Target="../embeddings/oleObject1096.bin"/><Relationship Id="rId22" Type="http://schemas.openxmlformats.org/officeDocument/2006/relationships/oleObject" Target="../embeddings/oleObject1104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2.bin"/><Relationship Id="rId13" Type="http://schemas.openxmlformats.org/officeDocument/2006/relationships/oleObject" Target="../embeddings/oleObject1117.bin"/><Relationship Id="rId3" Type="http://schemas.openxmlformats.org/officeDocument/2006/relationships/oleObject" Target="../embeddings/oleObject1107.bin"/><Relationship Id="rId7" Type="http://schemas.openxmlformats.org/officeDocument/2006/relationships/oleObject" Target="../embeddings/oleObject1111.bin"/><Relationship Id="rId12" Type="http://schemas.openxmlformats.org/officeDocument/2006/relationships/oleObject" Target="../embeddings/oleObject11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110.bin"/><Relationship Id="rId11" Type="http://schemas.openxmlformats.org/officeDocument/2006/relationships/oleObject" Target="../embeddings/oleObject1115.bin"/><Relationship Id="rId5" Type="http://schemas.openxmlformats.org/officeDocument/2006/relationships/oleObject" Target="../embeddings/oleObject1109.bin"/><Relationship Id="rId10" Type="http://schemas.openxmlformats.org/officeDocument/2006/relationships/oleObject" Target="../embeddings/oleObject1114.bin"/><Relationship Id="rId4" Type="http://schemas.openxmlformats.org/officeDocument/2006/relationships/oleObject" Target="../embeddings/oleObject1108.bin"/><Relationship Id="rId9" Type="http://schemas.openxmlformats.org/officeDocument/2006/relationships/oleObject" Target="../embeddings/oleObject1113.bin"/><Relationship Id="rId14" Type="http://schemas.openxmlformats.org/officeDocument/2006/relationships/oleObject" Target="../embeddings/oleObject1118.bin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4.bin"/><Relationship Id="rId13" Type="http://schemas.openxmlformats.org/officeDocument/2006/relationships/oleObject" Target="../embeddings/oleObject1129.bin"/><Relationship Id="rId3" Type="http://schemas.openxmlformats.org/officeDocument/2006/relationships/oleObject" Target="../embeddings/oleObject1119.bin"/><Relationship Id="rId7" Type="http://schemas.openxmlformats.org/officeDocument/2006/relationships/oleObject" Target="../embeddings/oleObject1123.bin"/><Relationship Id="rId12" Type="http://schemas.openxmlformats.org/officeDocument/2006/relationships/oleObject" Target="../embeddings/oleObject11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122.bin"/><Relationship Id="rId11" Type="http://schemas.openxmlformats.org/officeDocument/2006/relationships/oleObject" Target="../embeddings/oleObject1127.bin"/><Relationship Id="rId5" Type="http://schemas.openxmlformats.org/officeDocument/2006/relationships/oleObject" Target="../embeddings/oleObject1121.bin"/><Relationship Id="rId10" Type="http://schemas.openxmlformats.org/officeDocument/2006/relationships/oleObject" Target="../embeddings/oleObject1126.bin"/><Relationship Id="rId4" Type="http://schemas.openxmlformats.org/officeDocument/2006/relationships/oleObject" Target="../embeddings/oleObject1120.bin"/><Relationship Id="rId9" Type="http://schemas.openxmlformats.org/officeDocument/2006/relationships/oleObject" Target="../embeddings/oleObject1125.bin"/><Relationship Id="rId14" Type="http://schemas.openxmlformats.org/officeDocument/2006/relationships/oleObject" Target="../embeddings/oleObject113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6.bin"/><Relationship Id="rId9" Type="http://schemas.openxmlformats.org/officeDocument/2006/relationships/oleObject" Target="../embeddings/oleObject6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oleObject" Target="../embeddings/oleObject84.bin"/><Relationship Id="rId18" Type="http://schemas.openxmlformats.org/officeDocument/2006/relationships/oleObject" Target="../embeddings/oleObject89.bin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78.bin"/><Relationship Id="rId12" Type="http://schemas.openxmlformats.org/officeDocument/2006/relationships/oleObject" Target="../embeddings/oleObject83.bin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9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7.bin"/><Relationship Id="rId11" Type="http://schemas.openxmlformats.org/officeDocument/2006/relationships/oleObject" Target="../embeddings/oleObject82.bin"/><Relationship Id="rId24" Type="http://schemas.openxmlformats.org/officeDocument/2006/relationships/oleObject" Target="../embeddings/oleObject95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4.bin"/><Relationship Id="rId10" Type="http://schemas.openxmlformats.org/officeDocument/2006/relationships/oleObject" Target="../embeddings/oleObject81.bin"/><Relationship Id="rId19" Type="http://schemas.openxmlformats.org/officeDocument/2006/relationships/oleObject" Target="../embeddings/oleObject90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9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12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oleObject" Target="../embeddings/oleObject130.bin"/><Relationship Id="rId18" Type="http://schemas.openxmlformats.org/officeDocument/2006/relationships/oleObject" Target="../embeddings/oleObject13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4.bin"/><Relationship Id="rId12" Type="http://schemas.openxmlformats.org/officeDocument/2006/relationships/oleObject" Target="../embeddings/oleObject129.bin"/><Relationship Id="rId1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3.bin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27.bin"/><Relationship Id="rId19" Type="http://schemas.openxmlformats.org/officeDocument/2006/relationships/oleObject" Target="../embeddings/oleObject136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3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7.bin"/><Relationship Id="rId18" Type="http://schemas.openxmlformats.org/officeDocument/2006/relationships/oleObject" Target="../embeddings/oleObject152.bin"/><Relationship Id="rId3" Type="http://schemas.openxmlformats.org/officeDocument/2006/relationships/oleObject" Target="../embeddings/oleObject137.bin"/><Relationship Id="rId21" Type="http://schemas.openxmlformats.org/officeDocument/2006/relationships/oleObject" Target="../embeddings/oleObject155.bin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6.bin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0.bin"/><Relationship Id="rId20" Type="http://schemas.openxmlformats.org/officeDocument/2006/relationships/oleObject" Target="../embeddings/oleObject15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7.bin"/><Relationship Id="rId10" Type="http://schemas.openxmlformats.org/officeDocument/2006/relationships/oleObject" Target="../embeddings/oleObject144.bin"/><Relationship Id="rId19" Type="http://schemas.openxmlformats.org/officeDocument/2006/relationships/oleObject" Target="../embeddings/oleObject153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oleObject" Target="../embeddings/oleObject176.bin"/><Relationship Id="rId18" Type="http://schemas.openxmlformats.org/officeDocument/2006/relationships/oleObject" Target="../embeddings/oleObject181.bin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70.bin"/><Relationship Id="rId12" Type="http://schemas.openxmlformats.org/officeDocument/2006/relationships/oleObject" Target="../embeddings/oleObject175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9.bin"/><Relationship Id="rId11" Type="http://schemas.openxmlformats.org/officeDocument/2006/relationships/oleObject" Target="../embeddings/oleObject174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8.bin"/><Relationship Id="rId10" Type="http://schemas.openxmlformats.org/officeDocument/2006/relationships/oleObject" Target="../embeddings/oleObject173.bin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2.bin"/><Relationship Id="rId14" Type="http://schemas.openxmlformats.org/officeDocument/2006/relationships/oleObject" Target="../embeddings/oleObject17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oleObject" Target="../embeddings/oleObject193.bin"/><Relationship Id="rId18" Type="http://schemas.openxmlformats.org/officeDocument/2006/relationships/oleObject" Target="../embeddings/oleObject198.bin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7.bin"/><Relationship Id="rId12" Type="http://schemas.openxmlformats.org/officeDocument/2006/relationships/oleObject" Target="../embeddings/oleObject192.bin"/><Relationship Id="rId17" Type="http://schemas.openxmlformats.org/officeDocument/2006/relationships/oleObject" Target="../embeddings/oleObject19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86.bin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5.bin"/><Relationship Id="rId15" Type="http://schemas.openxmlformats.org/officeDocument/2006/relationships/oleObject" Target="../embeddings/oleObject195.bin"/><Relationship Id="rId10" Type="http://schemas.openxmlformats.org/officeDocument/2006/relationships/oleObject" Target="../embeddings/oleObject190.bin"/><Relationship Id="rId19" Type="http://schemas.openxmlformats.org/officeDocument/2006/relationships/oleObject" Target="../embeddings/oleObject199.bin"/><Relationship Id="rId4" Type="http://schemas.openxmlformats.org/officeDocument/2006/relationships/oleObject" Target="../embeddings/oleObject184.bin"/><Relationship Id="rId9" Type="http://schemas.openxmlformats.org/officeDocument/2006/relationships/oleObject" Target="../embeddings/oleObject189.bin"/><Relationship Id="rId14" Type="http://schemas.openxmlformats.org/officeDocument/2006/relationships/oleObject" Target="../embeddings/oleObject19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oleObject" Target="../embeddings/oleObject200.bin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3.bin"/><Relationship Id="rId11" Type="http://schemas.openxmlformats.org/officeDocument/2006/relationships/oleObject" Target="../embeddings/oleObject208.bin"/><Relationship Id="rId5" Type="http://schemas.openxmlformats.org/officeDocument/2006/relationships/oleObject" Target="../embeddings/oleObject202.bin"/><Relationship Id="rId10" Type="http://schemas.openxmlformats.org/officeDocument/2006/relationships/oleObject" Target="../embeddings/oleObject207.bin"/><Relationship Id="rId4" Type="http://schemas.openxmlformats.org/officeDocument/2006/relationships/oleObject" Target="../embeddings/oleObject201.bin"/><Relationship Id="rId9" Type="http://schemas.openxmlformats.org/officeDocument/2006/relationships/oleObject" Target="../embeddings/oleObject20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3.bin"/><Relationship Id="rId12" Type="http://schemas.openxmlformats.org/officeDocument/2006/relationships/oleObject" Target="../embeddings/oleObject2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2.bin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1.bin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0.bin"/><Relationship Id="rId9" Type="http://schemas.openxmlformats.org/officeDocument/2006/relationships/oleObject" Target="../embeddings/oleObject215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oleObject" Target="../embeddings/oleObject229.bin"/><Relationship Id="rId18" Type="http://schemas.openxmlformats.org/officeDocument/2006/relationships/oleObject" Target="../embeddings/oleObject234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37.bin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8.bin"/><Relationship Id="rId17" Type="http://schemas.openxmlformats.org/officeDocument/2006/relationships/oleObject" Target="../embeddings/oleObject233.bin"/><Relationship Id="rId25" Type="http://schemas.openxmlformats.org/officeDocument/2006/relationships/oleObject" Target="../embeddings/oleObject24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32.bin"/><Relationship Id="rId20" Type="http://schemas.openxmlformats.org/officeDocument/2006/relationships/oleObject" Target="../embeddings/oleObject23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22.bin"/><Relationship Id="rId11" Type="http://schemas.openxmlformats.org/officeDocument/2006/relationships/oleObject" Target="../embeddings/oleObject227.bin"/><Relationship Id="rId24" Type="http://schemas.openxmlformats.org/officeDocument/2006/relationships/oleObject" Target="../embeddings/oleObject240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31.bin"/><Relationship Id="rId23" Type="http://schemas.openxmlformats.org/officeDocument/2006/relationships/oleObject" Target="../embeddings/oleObject239.bin"/><Relationship Id="rId10" Type="http://schemas.openxmlformats.org/officeDocument/2006/relationships/oleObject" Target="../embeddings/oleObject226.bin"/><Relationship Id="rId19" Type="http://schemas.openxmlformats.org/officeDocument/2006/relationships/oleObject" Target="../embeddings/oleObject235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5.bin"/><Relationship Id="rId14" Type="http://schemas.openxmlformats.org/officeDocument/2006/relationships/oleObject" Target="../embeddings/oleObject230.bin"/><Relationship Id="rId22" Type="http://schemas.openxmlformats.org/officeDocument/2006/relationships/oleObject" Target="../embeddings/oleObject23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oleObject" Target="../embeddings/oleObject252.bin"/><Relationship Id="rId18" Type="http://schemas.openxmlformats.org/officeDocument/2006/relationships/oleObject" Target="../embeddings/oleObject257.bin"/><Relationship Id="rId3" Type="http://schemas.openxmlformats.org/officeDocument/2006/relationships/oleObject" Target="../embeddings/oleObject242.bin"/><Relationship Id="rId21" Type="http://schemas.openxmlformats.org/officeDocument/2006/relationships/oleObject" Target="../embeddings/oleObject260.bin"/><Relationship Id="rId7" Type="http://schemas.openxmlformats.org/officeDocument/2006/relationships/oleObject" Target="../embeddings/oleObject246.bin"/><Relationship Id="rId12" Type="http://schemas.openxmlformats.org/officeDocument/2006/relationships/oleObject" Target="../embeddings/oleObject251.bin"/><Relationship Id="rId17" Type="http://schemas.openxmlformats.org/officeDocument/2006/relationships/oleObject" Target="../embeddings/oleObject25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55.bin"/><Relationship Id="rId20" Type="http://schemas.openxmlformats.org/officeDocument/2006/relationships/oleObject" Target="../embeddings/oleObject259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5.bin"/><Relationship Id="rId11" Type="http://schemas.openxmlformats.org/officeDocument/2006/relationships/oleObject" Target="../embeddings/oleObject250.bin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54.bin"/><Relationship Id="rId10" Type="http://schemas.openxmlformats.org/officeDocument/2006/relationships/oleObject" Target="../embeddings/oleObject249.bin"/><Relationship Id="rId19" Type="http://schemas.openxmlformats.org/officeDocument/2006/relationships/oleObject" Target="../embeddings/oleObject258.bin"/><Relationship Id="rId4" Type="http://schemas.openxmlformats.org/officeDocument/2006/relationships/oleObject" Target="../embeddings/oleObject243.bin"/><Relationship Id="rId9" Type="http://schemas.openxmlformats.org/officeDocument/2006/relationships/oleObject" Target="../embeddings/oleObject248.bin"/><Relationship Id="rId14" Type="http://schemas.openxmlformats.org/officeDocument/2006/relationships/oleObject" Target="../embeddings/oleObject25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6.bin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4.bin"/><Relationship Id="rId11" Type="http://schemas.openxmlformats.org/officeDocument/2006/relationships/oleObject" Target="../embeddings/oleObject269.bin"/><Relationship Id="rId5" Type="http://schemas.openxmlformats.org/officeDocument/2006/relationships/oleObject" Target="../embeddings/oleObject263.bin"/><Relationship Id="rId10" Type="http://schemas.openxmlformats.org/officeDocument/2006/relationships/oleObject" Target="../embeddings/oleObject268.bin"/><Relationship Id="rId4" Type="http://schemas.openxmlformats.org/officeDocument/2006/relationships/oleObject" Target="../embeddings/oleObject262.bin"/><Relationship Id="rId9" Type="http://schemas.openxmlformats.org/officeDocument/2006/relationships/oleObject" Target="../embeddings/oleObject26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13" Type="http://schemas.openxmlformats.org/officeDocument/2006/relationships/oleObject" Target="../embeddings/oleObject280.bin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4.bin"/><Relationship Id="rId12" Type="http://schemas.openxmlformats.org/officeDocument/2006/relationships/oleObject" Target="../embeddings/oleObject2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3.bin"/><Relationship Id="rId11" Type="http://schemas.openxmlformats.org/officeDocument/2006/relationships/oleObject" Target="../embeddings/oleObject278.bin"/><Relationship Id="rId5" Type="http://schemas.openxmlformats.org/officeDocument/2006/relationships/oleObject" Target="../embeddings/oleObject272.bin"/><Relationship Id="rId10" Type="http://schemas.openxmlformats.org/officeDocument/2006/relationships/oleObject" Target="../embeddings/oleObject277.bin"/><Relationship Id="rId4" Type="http://schemas.openxmlformats.org/officeDocument/2006/relationships/oleObject" Target="../embeddings/oleObject271.bin"/><Relationship Id="rId9" Type="http://schemas.openxmlformats.org/officeDocument/2006/relationships/oleObject" Target="../embeddings/oleObject276.bin"/><Relationship Id="rId14" Type="http://schemas.openxmlformats.org/officeDocument/2006/relationships/oleObject" Target="../embeddings/oleObject28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13" Type="http://schemas.openxmlformats.org/officeDocument/2006/relationships/oleObject" Target="../embeddings/oleObject292.bin"/><Relationship Id="rId18" Type="http://schemas.openxmlformats.org/officeDocument/2006/relationships/oleObject" Target="../embeddings/oleObject297.bin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6.bin"/><Relationship Id="rId12" Type="http://schemas.openxmlformats.org/officeDocument/2006/relationships/oleObject" Target="../embeddings/oleObject291.bin"/><Relationship Id="rId17" Type="http://schemas.openxmlformats.org/officeDocument/2006/relationships/oleObject" Target="../embeddings/oleObject29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95.bin"/><Relationship Id="rId20" Type="http://schemas.openxmlformats.org/officeDocument/2006/relationships/oleObject" Target="../embeddings/oleObject299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85.bin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4.bin"/><Relationship Id="rId15" Type="http://schemas.openxmlformats.org/officeDocument/2006/relationships/oleObject" Target="../embeddings/oleObject294.bin"/><Relationship Id="rId10" Type="http://schemas.openxmlformats.org/officeDocument/2006/relationships/oleObject" Target="../embeddings/oleObject289.bin"/><Relationship Id="rId19" Type="http://schemas.openxmlformats.org/officeDocument/2006/relationships/oleObject" Target="../embeddings/oleObject298.bin"/><Relationship Id="rId4" Type="http://schemas.openxmlformats.org/officeDocument/2006/relationships/oleObject" Target="../embeddings/oleObject283.bin"/><Relationship Id="rId9" Type="http://schemas.openxmlformats.org/officeDocument/2006/relationships/oleObject" Target="../embeddings/oleObject288.bin"/><Relationship Id="rId14" Type="http://schemas.openxmlformats.org/officeDocument/2006/relationships/oleObject" Target="../embeddings/oleObject293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3" Type="http://schemas.openxmlformats.org/officeDocument/2006/relationships/oleObject" Target="../embeddings/oleObject300.bin"/><Relationship Id="rId7" Type="http://schemas.openxmlformats.org/officeDocument/2006/relationships/oleObject" Target="../embeddings/oleObject3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3.bin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2.bin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1.bin"/><Relationship Id="rId9" Type="http://schemas.openxmlformats.org/officeDocument/2006/relationships/oleObject" Target="../embeddings/oleObject30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4.bin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12.bin"/><Relationship Id="rId5" Type="http://schemas.openxmlformats.org/officeDocument/2006/relationships/oleObject" Target="../embeddings/oleObject311.bin"/><Relationship Id="rId10" Type="http://schemas.openxmlformats.org/officeDocument/2006/relationships/oleObject" Target="../embeddings/oleObject316.bin"/><Relationship Id="rId4" Type="http://schemas.openxmlformats.org/officeDocument/2006/relationships/oleObject" Target="../embeddings/oleObject310.bin"/><Relationship Id="rId9" Type="http://schemas.openxmlformats.org/officeDocument/2006/relationships/oleObject" Target="../embeddings/oleObject31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2.bin"/><Relationship Id="rId13" Type="http://schemas.openxmlformats.org/officeDocument/2006/relationships/oleObject" Target="../embeddings/oleObject327.bin"/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21.bin"/><Relationship Id="rId12" Type="http://schemas.openxmlformats.org/officeDocument/2006/relationships/oleObject" Target="../embeddings/oleObject3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20.bin"/><Relationship Id="rId11" Type="http://schemas.openxmlformats.org/officeDocument/2006/relationships/oleObject" Target="../embeddings/oleObject325.bin"/><Relationship Id="rId5" Type="http://schemas.openxmlformats.org/officeDocument/2006/relationships/oleObject" Target="../embeddings/oleObject319.bin"/><Relationship Id="rId15" Type="http://schemas.openxmlformats.org/officeDocument/2006/relationships/oleObject" Target="../embeddings/oleObject329.bin"/><Relationship Id="rId10" Type="http://schemas.openxmlformats.org/officeDocument/2006/relationships/oleObject" Target="../embeddings/oleObject324.bin"/><Relationship Id="rId4" Type="http://schemas.openxmlformats.org/officeDocument/2006/relationships/oleObject" Target="../embeddings/oleObject318.bin"/><Relationship Id="rId9" Type="http://schemas.openxmlformats.org/officeDocument/2006/relationships/oleObject" Target="../embeddings/oleObject323.bin"/><Relationship Id="rId14" Type="http://schemas.openxmlformats.org/officeDocument/2006/relationships/oleObject" Target="../embeddings/oleObject328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5.bin"/><Relationship Id="rId13" Type="http://schemas.openxmlformats.org/officeDocument/2006/relationships/oleObject" Target="../embeddings/oleObject340.bin"/><Relationship Id="rId18" Type="http://schemas.openxmlformats.org/officeDocument/2006/relationships/oleObject" Target="../embeddings/oleObject345.bin"/><Relationship Id="rId3" Type="http://schemas.openxmlformats.org/officeDocument/2006/relationships/oleObject" Target="../embeddings/oleObject330.bin"/><Relationship Id="rId21" Type="http://schemas.openxmlformats.org/officeDocument/2006/relationships/oleObject" Target="../embeddings/oleObject348.bin"/><Relationship Id="rId7" Type="http://schemas.openxmlformats.org/officeDocument/2006/relationships/oleObject" Target="../embeddings/oleObject334.bin"/><Relationship Id="rId12" Type="http://schemas.openxmlformats.org/officeDocument/2006/relationships/oleObject" Target="../embeddings/oleObject339.bin"/><Relationship Id="rId17" Type="http://schemas.openxmlformats.org/officeDocument/2006/relationships/oleObject" Target="../embeddings/oleObject34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43.bin"/><Relationship Id="rId20" Type="http://schemas.openxmlformats.org/officeDocument/2006/relationships/oleObject" Target="../embeddings/oleObject347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33.bin"/><Relationship Id="rId11" Type="http://schemas.openxmlformats.org/officeDocument/2006/relationships/oleObject" Target="../embeddings/oleObject338.bin"/><Relationship Id="rId5" Type="http://schemas.openxmlformats.org/officeDocument/2006/relationships/oleObject" Target="../embeddings/oleObject332.bin"/><Relationship Id="rId15" Type="http://schemas.openxmlformats.org/officeDocument/2006/relationships/oleObject" Target="../embeddings/oleObject342.bin"/><Relationship Id="rId10" Type="http://schemas.openxmlformats.org/officeDocument/2006/relationships/oleObject" Target="../embeddings/oleObject337.bin"/><Relationship Id="rId19" Type="http://schemas.openxmlformats.org/officeDocument/2006/relationships/oleObject" Target="../embeddings/oleObject346.bin"/><Relationship Id="rId4" Type="http://schemas.openxmlformats.org/officeDocument/2006/relationships/oleObject" Target="../embeddings/oleObject331.bin"/><Relationship Id="rId9" Type="http://schemas.openxmlformats.org/officeDocument/2006/relationships/oleObject" Target="../embeddings/oleObject336.bin"/><Relationship Id="rId14" Type="http://schemas.openxmlformats.org/officeDocument/2006/relationships/oleObject" Target="../embeddings/oleObject341.bin"/><Relationship Id="rId22" Type="http://schemas.openxmlformats.org/officeDocument/2006/relationships/oleObject" Target="../embeddings/oleObject349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5.bin"/><Relationship Id="rId13" Type="http://schemas.openxmlformats.org/officeDocument/2006/relationships/oleObject" Target="../embeddings/oleObject360.bin"/><Relationship Id="rId18" Type="http://schemas.openxmlformats.org/officeDocument/2006/relationships/oleObject" Target="../embeddings/oleObject365.bin"/><Relationship Id="rId26" Type="http://schemas.openxmlformats.org/officeDocument/2006/relationships/oleObject" Target="../embeddings/oleObject373.bin"/><Relationship Id="rId39" Type="http://schemas.openxmlformats.org/officeDocument/2006/relationships/oleObject" Target="../embeddings/oleObject386.bin"/><Relationship Id="rId3" Type="http://schemas.openxmlformats.org/officeDocument/2006/relationships/oleObject" Target="../embeddings/oleObject350.bin"/><Relationship Id="rId21" Type="http://schemas.openxmlformats.org/officeDocument/2006/relationships/oleObject" Target="../embeddings/oleObject368.bin"/><Relationship Id="rId34" Type="http://schemas.openxmlformats.org/officeDocument/2006/relationships/oleObject" Target="../embeddings/oleObject381.bin"/><Relationship Id="rId42" Type="http://schemas.openxmlformats.org/officeDocument/2006/relationships/oleObject" Target="../embeddings/oleObject389.bin"/><Relationship Id="rId7" Type="http://schemas.openxmlformats.org/officeDocument/2006/relationships/oleObject" Target="../embeddings/oleObject354.bin"/><Relationship Id="rId12" Type="http://schemas.openxmlformats.org/officeDocument/2006/relationships/oleObject" Target="../embeddings/oleObject359.bin"/><Relationship Id="rId17" Type="http://schemas.openxmlformats.org/officeDocument/2006/relationships/oleObject" Target="../embeddings/oleObject364.bin"/><Relationship Id="rId25" Type="http://schemas.openxmlformats.org/officeDocument/2006/relationships/oleObject" Target="../embeddings/oleObject372.bin"/><Relationship Id="rId33" Type="http://schemas.openxmlformats.org/officeDocument/2006/relationships/oleObject" Target="../embeddings/oleObject380.bin"/><Relationship Id="rId38" Type="http://schemas.openxmlformats.org/officeDocument/2006/relationships/oleObject" Target="../embeddings/oleObject38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63.bin"/><Relationship Id="rId20" Type="http://schemas.openxmlformats.org/officeDocument/2006/relationships/oleObject" Target="../embeddings/oleObject367.bin"/><Relationship Id="rId29" Type="http://schemas.openxmlformats.org/officeDocument/2006/relationships/oleObject" Target="../embeddings/oleObject376.bin"/><Relationship Id="rId41" Type="http://schemas.openxmlformats.org/officeDocument/2006/relationships/oleObject" Target="../embeddings/oleObject388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3.bin"/><Relationship Id="rId11" Type="http://schemas.openxmlformats.org/officeDocument/2006/relationships/oleObject" Target="../embeddings/oleObject358.bin"/><Relationship Id="rId24" Type="http://schemas.openxmlformats.org/officeDocument/2006/relationships/oleObject" Target="../embeddings/oleObject371.bin"/><Relationship Id="rId32" Type="http://schemas.openxmlformats.org/officeDocument/2006/relationships/oleObject" Target="../embeddings/oleObject379.bin"/><Relationship Id="rId37" Type="http://schemas.openxmlformats.org/officeDocument/2006/relationships/oleObject" Target="../embeddings/oleObject384.bin"/><Relationship Id="rId40" Type="http://schemas.openxmlformats.org/officeDocument/2006/relationships/oleObject" Target="../embeddings/oleObject387.bin"/><Relationship Id="rId45" Type="http://schemas.openxmlformats.org/officeDocument/2006/relationships/oleObject" Target="../embeddings/oleObject392.bin"/><Relationship Id="rId5" Type="http://schemas.openxmlformats.org/officeDocument/2006/relationships/oleObject" Target="../embeddings/oleObject352.bin"/><Relationship Id="rId15" Type="http://schemas.openxmlformats.org/officeDocument/2006/relationships/oleObject" Target="../embeddings/oleObject362.bin"/><Relationship Id="rId23" Type="http://schemas.openxmlformats.org/officeDocument/2006/relationships/oleObject" Target="../embeddings/oleObject370.bin"/><Relationship Id="rId28" Type="http://schemas.openxmlformats.org/officeDocument/2006/relationships/oleObject" Target="../embeddings/oleObject375.bin"/><Relationship Id="rId36" Type="http://schemas.openxmlformats.org/officeDocument/2006/relationships/oleObject" Target="../embeddings/oleObject383.bin"/><Relationship Id="rId10" Type="http://schemas.openxmlformats.org/officeDocument/2006/relationships/oleObject" Target="../embeddings/oleObject357.bin"/><Relationship Id="rId19" Type="http://schemas.openxmlformats.org/officeDocument/2006/relationships/oleObject" Target="../embeddings/oleObject366.bin"/><Relationship Id="rId31" Type="http://schemas.openxmlformats.org/officeDocument/2006/relationships/oleObject" Target="../embeddings/oleObject378.bin"/><Relationship Id="rId44" Type="http://schemas.openxmlformats.org/officeDocument/2006/relationships/oleObject" Target="../embeddings/oleObject391.bin"/><Relationship Id="rId4" Type="http://schemas.openxmlformats.org/officeDocument/2006/relationships/oleObject" Target="../embeddings/oleObject351.bin"/><Relationship Id="rId9" Type="http://schemas.openxmlformats.org/officeDocument/2006/relationships/oleObject" Target="../embeddings/oleObject356.bin"/><Relationship Id="rId14" Type="http://schemas.openxmlformats.org/officeDocument/2006/relationships/oleObject" Target="../embeddings/oleObject361.bin"/><Relationship Id="rId22" Type="http://schemas.openxmlformats.org/officeDocument/2006/relationships/oleObject" Target="../embeddings/oleObject369.bin"/><Relationship Id="rId27" Type="http://schemas.openxmlformats.org/officeDocument/2006/relationships/oleObject" Target="../embeddings/oleObject374.bin"/><Relationship Id="rId30" Type="http://schemas.openxmlformats.org/officeDocument/2006/relationships/oleObject" Target="../embeddings/oleObject377.bin"/><Relationship Id="rId35" Type="http://schemas.openxmlformats.org/officeDocument/2006/relationships/oleObject" Target="../embeddings/oleObject382.bin"/><Relationship Id="rId43" Type="http://schemas.openxmlformats.org/officeDocument/2006/relationships/oleObject" Target="../embeddings/oleObject39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oleObject" Target="../embeddings/oleObject402.bin"/><Relationship Id="rId18" Type="http://schemas.openxmlformats.org/officeDocument/2006/relationships/oleObject" Target="../embeddings/oleObject407.bin"/><Relationship Id="rId26" Type="http://schemas.openxmlformats.org/officeDocument/2006/relationships/oleObject" Target="../embeddings/oleObject415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410.bin"/><Relationship Id="rId7" Type="http://schemas.openxmlformats.org/officeDocument/2006/relationships/oleObject" Target="../embeddings/oleObject396.bin"/><Relationship Id="rId12" Type="http://schemas.openxmlformats.org/officeDocument/2006/relationships/oleObject" Target="../embeddings/oleObject401.bin"/><Relationship Id="rId17" Type="http://schemas.openxmlformats.org/officeDocument/2006/relationships/oleObject" Target="../embeddings/oleObject406.bin"/><Relationship Id="rId25" Type="http://schemas.openxmlformats.org/officeDocument/2006/relationships/oleObject" Target="../embeddings/oleObject41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05.bin"/><Relationship Id="rId20" Type="http://schemas.openxmlformats.org/officeDocument/2006/relationships/oleObject" Target="../embeddings/oleObject409.bin"/><Relationship Id="rId29" Type="http://schemas.openxmlformats.org/officeDocument/2006/relationships/oleObject" Target="../embeddings/oleObject418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5.bin"/><Relationship Id="rId11" Type="http://schemas.openxmlformats.org/officeDocument/2006/relationships/oleObject" Target="../embeddings/oleObject400.bin"/><Relationship Id="rId24" Type="http://schemas.openxmlformats.org/officeDocument/2006/relationships/oleObject" Target="../embeddings/oleObject413.bin"/><Relationship Id="rId5" Type="http://schemas.openxmlformats.org/officeDocument/2006/relationships/oleObject" Target="../embeddings/oleObject394.bin"/><Relationship Id="rId15" Type="http://schemas.openxmlformats.org/officeDocument/2006/relationships/oleObject" Target="../embeddings/oleObject404.bin"/><Relationship Id="rId23" Type="http://schemas.openxmlformats.org/officeDocument/2006/relationships/oleObject" Target="../embeddings/oleObject412.bin"/><Relationship Id="rId28" Type="http://schemas.openxmlformats.org/officeDocument/2006/relationships/oleObject" Target="../embeddings/oleObject417.bin"/><Relationship Id="rId10" Type="http://schemas.openxmlformats.org/officeDocument/2006/relationships/oleObject" Target="../embeddings/oleObject399.bin"/><Relationship Id="rId19" Type="http://schemas.openxmlformats.org/officeDocument/2006/relationships/oleObject" Target="../embeddings/oleObject408.bin"/><Relationship Id="rId31" Type="http://schemas.openxmlformats.org/officeDocument/2006/relationships/oleObject" Target="../embeddings/oleObject420.bin"/><Relationship Id="rId4" Type="http://schemas.openxmlformats.org/officeDocument/2006/relationships/oleObject" Target="../embeddings/oleObject393.bin"/><Relationship Id="rId9" Type="http://schemas.openxmlformats.org/officeDocument/2006/relationships/oleObject" Target="../embeddings/oleObject398.bin"/><Relationship Id="rId14" Type="http://schemas.openxmlformats.org/officeDocument/2006/relationships/oleObject" Target="../embeddings/oleObject403.bin"/><Relationship Id="rId22" Type="http://schemas.openxmlformats.org/officeDocument/2006/relationships/oleObject" Target="../embeddings/oleObject411.bin"/><Relationship Id="rId27" Type="http://schemas.openxmlformats.org/officeDocument/2006/relationships/oleObject" Target="../embeddings/oleObject416.bin"/><Relationship Id="rId30" Type="http://schemas.openxmlformats.org/officeDocument/2006/relationships/oleObject" Target="../embeddings/oleObject419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6.bin"/><Relationship Id="rId13" Type="http://schemas.openxmlformats.org/officeDocument/2006/relationships/oleObject" Target="../embeddings/oleObject431.bin"/><Relationship Id="rId18" Type="http://schemas.openxmlformats.org/officeDocument/2006/relationships/oleObject" Target="../embeddings/oleObject436.bin"/><Relationship Id="rId26" Type="http://schemas.openxmlformats.org/officeDocument/2006/relationships/oleObject" Target="../embeddings/oleObject444.bin"/><Relationship Id="rId3" Type="http://schemas.openxmlformats.org/officeDocument/2006/relationships/oleObject" Target="../embeddings/oleObject421.bin"/><Relationship Id="rId21" Type="http://schemas.openxmlformats.org/officeDocument/2006/relationships/oleObject" Target="../embeddings/oleObject439.bin"/><Relationship Id="rId7" Type="http://schemas.openxmlformats.org/officeDocument/2006/relationships/oleObject" Target="../embeddings/oleObject425.bin"/><Relationship Id="rId12" Type="http://schemas.openxmlformats.org/officeDocument/2006/relationships/oleObject" Target="../embeddings/oleObject430.bin"/><Relationship Id="rId17" Type="http://schemas.openxmlformats.org/officeDocument/2006/relationships/oleObject" Target="../embeddings/oleObject435.bin"/><Relationship Id="rId25" Type="http://schemas.openxmlformats.org/officeDocument/2006/relationships/oleObject" Target="../embeddings/oleObject44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4.bin"/><Relationship Id="rId20" Type="http://schemas.openxmlformats.org/officeDocument/2006/relationships/oleObject" Target="../embeddings/oleObject438.bin"/><Relationship Id="rId29" Type="http://schemas.openxmlformats.org/officeDocument/2006/relationships/oleObject" Target="../embeddings/oleObject447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24.bin"/><Relationship Id="rId11" Type="http://schemas.openxmlformats.org/officeDocument/2006/relationships/oleObject" Target="../embeddings/oleObject429.bin"/><Relationship Id="rId24" Type="http://schemas.openxmlformats.org/officeDocument/2006/relationships/oleObject" Target="../embeddings/oleObject442.bin"/><Relationship Id="rId32" Type="http://schemas.openxmlformats.org/officeDocument/2006/relationships/oleObject" Target="../embeddings/oleObject450.bin"/><Relationship Id="rId5" Type="http://schemas.openxmlformats.org/officeDocument/2006/relationships/oleObject" Target="../embeddings/oleObject423.bin"/><Relationship Id="rId15" Type="http://schemas.openxmlformats.org/officeDocument/2006/relationships/oleObject" Target="../embeddings/oleObject433.bin"/><Relationship Id="rId23" Type="http://schemas.openxmlformats.org/officeDocument/2006/relationships/oleObject" Target="../embeddings/oleObject441.bin"/><Relationship Id="rId28" Type="http://schemas.openxmlformats.org/officeDocument/2006/relationships/oleObject" Target="../embeddings/oleObject446.bin"/><Relationship Id="rId10" Type="http://schemas.openxmlformats.org/officeDocument/2006/relationships/oleObject" Target="../embeddings/oleObject428.bin"/><Relationship Id="rId19" Type="http://schemas.openxmlformats.org/officeDocument/2006/relationships/oleObject" Target="../embeddings/oleObject437.bin"/><Relationship Id="rId31" Type="http://schemas.openxmlformats.org/officeDocument/2006/relationships/oleObject" Target="../embeddings/oleObject449.bin"/><Relationship Id="rId4" Type="http://schemas.openxmlformats.org/officeDocument/2006/relationships/oleObject" Target="../embeddings/oleObject422.bin"/><Relationship Id="rId9" Type="http://schemas.openxmlformats.org/officeDocument/2006/relationships/oleObject" Target="../embeddings/oleObject427.bin"/><Relationship Id="rId14" Type="http://schemas.openxmlformats.org/officeDocument/2006/relationships/oleObject" Target="../embeddings/oleObject432.bin"/><Relationship Id="rId22" Type="http://schemas.openxmlformats.org/officeDocument/2006/relationships/oleObject" Target="../embeddings/oleObject440.bin"/><Relationship Id="rId27" Type="http://schemas.openxmlformats.org/officeDocument/2006/relationships/oleObject" Target="../embeddings/oleObject445.bin"/><Relationship Id="rId30" Type="http://schemas.openxmlformats.org/officeDocument/2006/relationships/oleObject" Target="../embeddings/oleObject44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6.bin"/><Relationship Id="rId13" Type="http://schemas.openxmlformats.org/officeDocument/2006/relationships/oleObject" Target="../embeddings/oleObject461.bin"/><Relationship Id="rId18" Type="http://schemas.openxmlformats.org/officeDocument/2006/relationships/oleObject" Target="../embeddings/oleObject466.bin"/><Relationship Id="rId26" Type="http://schemas.openxmlformats.org/officeDocument/2006/relationships/oleObject" Target="../embeddings/oleObject474.bin"/><Relationship Id="rId3" Type="http://schemas.openxmlformats.org/officeDocument/2006/relationships/oleObject" Target="../embeddings/oleObject451.bin"/><Relationship Id="rId21" Type="http://schemas.openxmlformats.org/officeDocument/2006/relationships/oleObject" Target="../embeddings/oleObject469.bin"/><Relationship Id="rId7" Type="http://schemas.openxmlformats.org/officeDocument/2006/relationships/oleObject" Target="../embeddings/oleObject455.bin"/><Relationship Id="rId12" Type="http://schemas.openxmlformats.org/officeDocument/2006/relationships/oleObject" Target="../embeddings/oleObject460.bin"/><Relationship Id="rId17" Type="http://schemas.openxmlformats.org/officeDocument/2006/relationships/oleObject" Target="../embeddings/oleObject465.bin"/><Relationship Id="rId25" Type="http://schemas.openxmlformats.org/officeDocument/2006/relationships/oleObject" Target="../embeddings/oleObject47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64.bin"/><Relationship Id="rId20" Type="http://schemas.openxmlformats.org/officeDocument/2006/relationships/oleObject" Target="../embeddings/oleObject468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54.bin"/><Relationship Id="rId11" Type="http://schemas.openxmlformats.org/officeDocument/2006/relationships/oleObject" Target="../embeddings/oleObject459.bin"/><Relationship Id="rId24" Type="http://schemas.openxmlformats.org/officeDocument/2006/relationships/oleObject" Target="../embeddings/oleObject472.bin"/><Relationship Id="rId5" Type="http://schemas.openxmlformats.org/officeDocument/2006/relationships/oleObject" Target="../embeddings/oleObject453.bin"/><Relationship Id="rId15" Type="http://schemas.openxmlformats.org/officeDocument/2006/relationships/oleObject" Target="../embeddings/oleObject463.bin"/><Relationship Id="rId23" Type="http://schemas.openxmlformats.org/officeDocument/2006/relationships/oleObject" Target="../embeddings/oleObject471.bin"/><Relationship Id="rId10" Type="http://schemas.openxmlformats.org/officeDocument/2006/relationships/oleObject" Target="../embeddings/oleObject458.bin"/><Relationship Id="rId19" Type="http://schemas.openxmlformats.org/officeDocument/2006/relationships/oleObject" Target="../embeddings/oleObject467.bin"/><Relationship Id="rId4" Type="http://schemas.openxmlformats.org/officeDocument/2006/relationships/oleObject" Target="../embeddings/oleObject452.bin"/><Relationship Id="rId9" Type="http://schemas.openxmlformats.org/officeDocument/2006/relationships/oleObject" Target="../embeddings/oleObject457.bin"/><Relationship Id="rId14" Type="http://schemas.openxmlformats.org/officeDocument/2006/relationships/oleObject" Target="../embeddings/oleObject462.bin"/><Relationship Id="rId22" Type="http://schemas.openxmlformats.org/officeDocument/2006/relationships/oleObject" Target="../embeddings/oleObject470.bin"/><Relationship Id="rId27" Type="http://schemas.openxmlformats.org/officeDocument/2006/relationships/oleObject" Target="../embeddings/oleObject47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1.bin"/><Relationship Id="rId13" Type="http://schemas.openxmlformats.org/officeDocument/2006/relationships/oleObject" Target="../embeddings/oleObject486.bin"/><Relationship Id="rId18" Type="http://schemas.openxmlformats.org/officeDocument/2006/relationships/oleObject" Target="../embeddings/oleObject491.bin"/><Relationship Id="rId3" Type="http://schemas.openxmlformats.org/officeDocument/2006/relationships/oleObject" Target="../embeddings/oleObject476.bin"/><Relationship Id="rId7" Type="http://schemas.openxmlformats.org/officeDocument/2006/relationships/oleObject" Target="../embeddings/oleObject480.bin"/><Relationship Id="rId12" Type="http://schemas.openxmlformats.org/officeDocument/2006/relationships/oleObject" Target="../embeddings/oleObject485.bin"/><Relationship Id="rId17" Type="http://schemas.openxmlformats.org/officeDocument/2006/relationships/oleObject" Target="../embeddings/oleObject490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89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79.bin"/><Relationship Id="rId11" Type="http://schemas.openxmlformats.org/officeDocument/2006/relationships/oleObject" Target="../embeddings/oleObject484.bin"/><Relationship Id="rId5" Type="http://schemas.openxmlformats.org/officeDocument/2006/relationships/oleObject" Target="../embeddings/oleObject478.bin"/><Relationship Id="rId15" Type="http://schemas.openxmlformats.org/officeDocument/2006/relationships/oleObject" Target="../embeddings/oleObject488.bin"/><Relationship Id="rId10" Type="http://schemas.openxmlformats.org/officeDocument/2006/relationships/oleObject" Target="../embeddings/oleObject483.bin"/><Relationship Id="rId4" Type="http://schemas.openxmlformats.org/officeDocument/2006/relationships/oleObject" Target="../embeddings/oleObject477.bin"/><Relationship Id="rId9" Type="http://schemas.openxmlformats.org/officeDocument/2006/relationships/oleObject" Target="../embeddings/oleObject482.bin"/><Relationship Id="rId14" Type="http://schemas.openxmlformats.org/officeDocument/2006/relationships/oleObject" Target="../embeddings/oleObject487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7.bin"/><Relationship Id="rId13" Type="http://schemas.openxmlformats.org/officeDocument/2006/relationships/oleObject" Target="../embeddings/oleObject502.bin"/><Relationship Id="rId18" Type="http://schemas.openxmlformats.org/officeDocument/2006/relationships/oleObject" Target="../embeddings/oleObject507.bin"/><Relationship Id="rId3" Type="http://schemas.openxmlformats.org/officeDocument/2006/relationships/oleObject" Target="../embeddings/oleObject492.bin"/><Relationship Id="rId21" Type="http://schemas.openxmlformats.org/officeDocument/2006/relationships/oleObject" Target="../embeddings/oleObject510.bin"/><Relationship Id="rId7" Type="http://schemas.openxmlformats.org/officeDocument/2006/relationships/oleObject" Target="../embeddings/oleObject496.bin"/><Relationship Id="rId12" Type="http://schemas.openxmlformats.org/officeDocument/2006/relationships/oleObject" Target="../embeddings/oleObject501.bin"/><Relationship Id="rId17" Type="http://schemas.openxmlformats.org/officeDocument/2006/relationships/oleObject" Target="../embeddings/oleObject50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05.bin"/><Relationship Id="rId20" Type="http://schemas.openxmlformats.org/officeDocument/2006/relationships/oleObject" Target="../embeddings/oleObject509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95.bin"/><Relationship Id="rId11" Type="http://schemas.openxmlformats.org/officeDocument/2006/relationships/oleObject" Target="../embeddings/oleObject500.bin"/><Relationship Id="rId5" Type="http://schemas.openxmlformats.org/officeDocument/2006/relationships/oleObject" Target="../embeddings/oleObject494.bin"/><Relationship Id="rId15" Type="http://schemas.openxmlformats.org/officeDocument/2006/relationships/oleObject" Target="../embeddings/oleObject504.bin"/><Relationship Id="rId23" Type="http://schemas.openxmlformats.org/officeDocument/2006/relationships/oleObject" Target="../embeddings/oleObject512.bin"/><Relationship Id="rId10" Type="http://schemas.openxmlformats.org/officeDocument/2006/relationships/oleObject" Target="../embeddings/oleObject499.bin"/><Relationship Id="rId19" Type="http://schemas.openxmlformats.org/officeDocument/2006/relationships/oleObject" Target="../embeddings/oleObject508.bin"/><Relationship Id="rId4" Type="http://schemas.openxmlformats.org/officeDocument/2006/relationships/oleObject" Target="../embeddings/oleObject493.bin"/><Relationship Id="rId9" Type="http://schemas.openxmlformats.org/officeDocument/2006/relationships/oleObject" Target="../embeddings/oleObject498.bin"/><Relationship Id="rId14" Type="http://schemas.openxmlformats.org/officeDocument/2006/relationships/oleObject" Target="../embeddings/oleObject503.bin"/><Relationship Id="rId22" Type="http://schemas.openxmlformats.org/officeDocument/2006/relationships/oleObject" Target="../embeddings/oleObject511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8.bin"/><Relationship Id="rId13" Type="http://schemas.openxmlformats.org/officeDocument/2006/relationships/oleObject" Target="../embeddings/oleObject523.bin"/><Relationship Id="rId18" Type="http://schemas.openxmlformats.org/officeDocument/2006/relationships/oleObject" Target="../embeddings/oleObject528.bin"/><Relationship Id="rId3" Type="http://schemas.openxmlformats.org/officeDocument/2006/relationships/oleObject" Target="../embeddings/oleObject513.bin"/><Relationship Id="rId7" Type="http://schemas.openxmlformats.org/officeDocument/2006/relationships/oleObject" Target="../embeddings/oleObject517.bin"/><Relationship Id="rId12" Type="http://schemas.openxmlformats.org/officeDocument/2006/relationships/oleObject" Target="../embeddings/oleObject522.bin"/><Relationship Id="rId17" Type="http://schemas.openxmlformats.org/officeDocument/2006/relationships/oleObject" Target="../embeddings/oleObject52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26.bin"/><Relationship Id="rId20" Type="http://schemas.openxmlformats.org/officeDocument/2006/relationships/oleObject" Target="../embeddings/oleObject530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16.bin"/><Relationship Id="rId11" Type="http://schemas.openxmlformats.org/officeDocument/2006/relationships/oleObject" Target="../embeddings/oleObject521.bin"/><Relationship Id="rId5" Type="http://schemas.openxmlformats.org/officeDocument/2006/relationships/oleObject" Target="../embeddings/oleObject515.bin"/><Relationship Id="rId15" Type="http://schemas.openxmlformats.org/officeDocument/2006/relationships/oleObject" Target="../embeddings/oleObject525.bin"/><Relationship Id="rId10" Type="http://schemas.openxmlformats.org/officeDocument/2006/relationships/oleObject" Target="../embeddings/oleObject520.bin"/><Relationship Id="rId19" Type="http://schemas.openxmlformats.org/officeDocument/2006/relationships/oleObject" Target="../embeddings/oleObject529.bin"/><Relationship Id="rId4" Type="http://schemas.openxmlformats.org/officeDocument/2006/relationships/oleObject" Target="../embeddings/oleObject514.bin"/><Relationship Id="rId9" Type="http://schemas.openxmlformats.org/officeDocument/2006/relationships/oleObject" Target="../embeddings/oleObject519.bin"/><Relationship Id="rId14" Type="http://schemas.openxmlformats.org/officeDocument/2006/relationships/oleObject" Target="../embeddings/oleObject524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6.bin"/><Relationship Id="rId13" Type="http://schemas.openxmlformats.org/officeDocument/2006/relationships/oleObject" Target="../embeddings/oleObject541.bin"/><Relationship Id="rId18" Type="http://schemas.openxmlformats.org/officeDocument/2006/relationships/oleObject" Target="../embeddings/oleObject546.bin"/><Relationship Id="rId26" Type="http://schemas.openxmlformats.org/officeDocument/2006/relationships/oleObject" Target="../embeddings/oleObject554.bin"/><Relationship Id="rId3" Type="http://schemas.openxmlformats.org/officeDocument/2006/relationships/oleObject" Target="../embeddings/oleObject531.bin"/><Relationship Id="rId21" Type="http://schemas.openxmlformats.org/officeDocument/2006/relationships/oleObject" Target="../embeddings/oleObject549.bin"/><Relationship Id="rId7" Type="http://schemas.openxmlformats.org/officeDocument/2006/relationships/oleObject" Target="../embeddings/oleObject535.bin"/><Relationship Id="rId12" Type="http://schemas.openxmlformats.org/officeDocument/2006/relationships/oleObject" Target="../embeddings/oleObject540.bin"/><Relationship Id="rId17" Type="http://schemas.openxmlformats.org/officeDocument/2006/relationships/oleObject" Target="../embeddings/oleObject545.bin"/><Relationship Id="rId25" Type="http://schemas.openxmlformats.org/officeDocument/2006/relationships/oleObject" Target="../embeddings/oleObject55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44.bin"/><Relationship Id="rId20" Type="http://schemas.openxmlformats.org/officeDocument/2006/relationships/oleObject" Target="../embeddings/oleObject548.bin"/><Relationship Id="rId29" Type="http://schemas.openxmlformats.org/officeDocument/2006/relationships/oleObject" Target="../embeddings/oleObject557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34.bin"/><Relationship Id="rId11" Type="http://schemas.openxmlformats.org/officeDocument/2006/relationships/oleObject" Target="../embeddings/oleObject539.bin"/><Relationship Id="rId24" Type="http://schemas.openxmlformats.org/officeDocument/2006/relationships/oleObject" Target="../embeddings/oleObject552.bin"/><Relationship Id="rId5" Type="http://schemas.openxmlformats.org/officeDocument/2006/relationships/oleObject" Target="../embeddings/oleObject533.bin"/><Relationship Id="rId15" Type="http://schemas.openxmlformats.org/officeDocument/2006/relationships/oleObject" Target="../embeddings/oleObject543.bin"/><Relationship Id="rId23" Type="http://schemas.openxmlformats.org/officeDocument/2006/relationships/oleObject" Target="../embeddings/oleObject551.bin"/><Relationship Id="rId28" Type="http://schemas.openxmlformats.org/officeDocument/2006/relationships/oleObject" Target="../embeddings/oleObject556.bin"/><Relationship Id="rId10" Type="http://schemas.openxmlformats.org/officeDocument/2006/relationships/oleObject" Target="../embeddings/oleObject538.bin"/><Relationship Id="rId19" Type="http://schemas.openxmlformats.org/officeDocument/2006/relationships/oleObject" Target="../embeddings/oleObject547.bin"/><Relationship Id="rId4" Type="http://schemas.openxmlformats.org/officeDocument/2006/relationships/oleObject" Target="../embeddings/oleObject532.bin"/><Relationship Id="rId9" Type="http://schemas.openxmlformats.org/officeDocument/2006/relationships/oleObject" Target="../embeddings/oleObject537.bin"/><Relationship Id="rId14" Type="http://schemas.openxmlformats.org/officeDocument/2006/relationships/oleObject" Target="../embeddings/oleObject542.bin"/><Relationship Id="rId22" Type="http://schemas.openxmlformats.org/officeDocument/2006/relationships/oleObject" Target="../embeddings/oleObject550.bin"/><Relationship Id="rId27" Type="http://schemas.openxmlformats.org/officeDocument/2006/relationships/oleObject" Target="../embeddings/oleObject55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3.bin"/><Relationship Id="rId13" Type="http://schemas.openxmlformats.org/officeDocument/2006/relationships/oleObject" Target="../embeddings/oleObject568.bin"/><Relationship Id="rId3" Type="http://schemas.openxmlformats.org/officeDocument/2006/relationships/oleObject" Target="../embeddings/oleObject558.bin"/><Relationship Id="rId7" Type="http://schemas.openxmlformats.org/officeDocument/2006/relationships/oleObject" Target="../embeddings/oleObject562.bin"/><Relationship Id="rId12" Type="http://schemas.openxmlformats.org/officeDocument/2006/relationships/oleObject" Target="../embeddings/oleObject5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61.bin"/><Relationship Id="rId11" Type="http://schemas.openxmlformats.org/officeDocument/2006/relationships/oleObject" Target="../embeddings/oleObject566.bin"/><Relationship Id="rId5" Type="http://schemas.openxmlformats.org/officeDocument/2006/relationships/oleObject" Target="../embeddings/oleObject560.bin"/><Relationship Id="rId15" Type="http://schemas.openxmlformats.org/officeDocument/2006/relationships/oleObject" Target="../embeddings/oleObject570.bin"/><Relationship Id="rId10" Type="http://schemas.openxmlformats.org/officeDocument/2006/relationships/oleObject" Target="../embeddings/oleObject565.bin"/><Relationship Id="rId4" Type="http://schemas.openxmlformats.org/officeDocument/2006/relationships/oleObject" Target="../embeddings/oleObject559.bin"/><Relationship Id="rId9" Type="http://schemas.openxmlformats.org/officeDocument/2006/relationships/oleObject" Target="../embeddings/oleObject564.bin"/><Relationship Id="rId14" Type="http://schemas.openxmlformats.org/officeDocument/2006/relationships/oleObject" Target="../embeddings/oleObject569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6.bin"/><Relationship Id="rId13" Type="http://schemas.openxmlformats.org/officeDocument/2006/relationships/oleObject" Target="../embeddings/oleObject581.bin"/><Relationship Id="rId18" Type="http://schemas.openxmlformats.org/officeDocument/2006/relationships/oleObject" Target="../embeddings/oleObject586.bin"/><Relationship Id="rId3" Type="http://schemas.openxmlformats.org/officeDocument/2006/relationships/oleObject" Target="../embeddings/oleObject571.bin"/><Relationship Id="rId21" Type="http://schemas.openxmlformats.org/officeDocument/2006/relationships/oleObject" Target="../embeddings/oleObject589.bin"/><Relationship Id="rId7" Type="http://schemas.openxmlformats.org/officeDocument/2006/relationships/oleObject" Target="../embeddings/oleObject575.bin"/><Relationship Id="rId12" Type="http://schemas.openxmlformats.org/officeDocument/2006/relationships/oleObject" Target="../embeddings/oleObject580.bin"/><Relationship Id="rId17" Type="http://schemas.openxmlformats.org/officeDocument/2006/relationships/oleObject" Target="../embeddings/oleObject585.bin"/><Relationship Id="rId25" Type="http://schemas.openxmlformats.org/officeDocument/2006/relationships/oleObject" Target="../embeddings/oleObject59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4.bin"/><Relationship Id="rId20" Type="http://schemas.openxmlformats.org/officeDocument/2006/relationships/oleObject" Target="../embeddings/oleObject588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74.bin"/><Relationship Id="rId11" Type="http://schemas.openxmlformats.org/officeDocument/2006/relationships/oleObject" Target="../embeddings/oleObject579.bin"/><Relationship Id="rId24" Type="http://schemas.openxmlformats.org/officeDocument/2006/relationships/oleObject" Target="../embeddings/oleObject592.bin"/><Relationship Id="rId5" Type="http://schemas.openxmlformats.org/officeDocument/2006/relationships/oleObject" Target="../embeddings/oleObject573.bin"/><Relationship Id="rId15" Type="http://schemas.openxmlformats.org/officeDocument/2006/relationships/oleObject" Target="../embeddings/oleObject583.bin"/><Relationship Id="rId23" Type="http://schemas.openxmlformats.org/officeDocument/2006/relationships/oleObject" Target="../embeddings/oleObject591.bin"/><Relationship Id="rId10" Type="http://schemas.openxmlformats.org/officeDocument/2006/relationships/oleObject" Target="../embeddings/oleObject578.bin"/><Relationship Id="rId19" Type="http://schemas.openxmlformats.org/officeDocument/2006/relationships/oleObject" Target="../embeddings/oleObject587.bin"/><Relationship Id="rId4" Type="http://schemas.openxmlformats.org/officeDocument/2006/relationships/oleObject" Target="../embeddings/oleObject572.bin"/><Relationship Id="rId9" Type="http://schemas.openxmlformats.org/officeDocument/2006/relationships/oleObject" Target="../embeddings/oleObject577.bin"/><Relationship Id="rId14" Type="http://schemas.openxmlformats.org/officeDocument/2006/relationships/oleObject" Target="../embeddings/oleObject582.bin"/><Relationship Id="rId22" Type="http://schemas.openxmlformats.org/officeDocument/2006/relationships/oleObject" Target="../embeddings/oleObject59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9.bin"/><Relationship Id="rId13" Type="http://schemas.openxmlformats.org/officeDocument/2006/relationships/oleObject" Target="../embeddings/oleObject604.bin"/><Relationship Id="rId18" Type="http://schemas.openxmlformats.org/officeDocument/2006/relationships/oleObject" Target="../embeddings/oleObject609.bin"/><Relationship Id="rId3" Type="http://schemas.openxmlformats.org/officeDocument/2006/relationships/oleObject" Target="../embeddings/oleObject594.bin"/><Relationship Id="rId7" Type="http://schemas.openxmlformats.org/officeDocument/2006/relationships/oleObject" Target="../embeddings/oleObject598.bin"/><Relationship Id="rId12" Type="http://schemas.openxmlformats.org/officeDocument/2006/relationships/oleObject" Target="../embeddings/oleObject603.bin"/><Relationship Id="rId17" Type="http://schemas.openxmlformats.org/officeDocument/2006/relationships/oleObject" Target="../embeddings/oleObject60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7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97.bin"/><Relationship Id="rId11" Type="http://schemas.openxmlformats.org/officeDocument/2006/relationships/oleObject" Target="../embeddings/oleObject602.bin"/><Relationship Id="rId5" Type="http://schemas.openxmlformats.org/officeDocument/2006/relationships/oleObject" Target="../embeddings/oleObject596.bin"/><Relationship Id="rId15" Type="http://schemas.openxmlformats.org/officeDocument/2006/relationships/oleObject" Target="../embeddings/oleObject606.bin"/><Relationship Id="rId10" Type="http://schemas.openxmlformats.org/officeDocument/2006/relationships/oleObject" Target="../embeddings/oleObject601.bin"/><Relationship Id="rId19" Type="http://schemas.openxmlformats.org/officeDocument/2006/relationships/oleObject" Target="../embeddings/oleObject610.bin"/><Relationship Id="rId4" Type="http://schemas.openxmlformats.org/officeDocument/2006/relationships/oleObject" Target="../embeddings/oleObject595.bin"/><Relationship Id="rId9" Type="http://schemas.openxmlformats.org/officeDocument/2006/relationships/oleObject" Target="../embeddings/oleObject600.bin"/><Relationship Id="rId14" Type="http://schemas.openxmlformats.org/officeDocument/2006/relationships/oleObject" Target="../embeddings/oleObject605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6.bin"/><Relationship Id="rId13" Type="http://schemas.openxmlformats.org/officeDocument/2006/relationships/oleObject" Target="../embeddings/oleObject621.bin"/><Relationship Id="rId18" Type="http://schemas.openxmlformats.org/officeDocument/2006/relationships/oleObject" Target="../embeddings/oleObject626.bin"/><Relationship Id="rId26" Type="http://schemas.openxmlformats.org/officeDocument/2006/relationships/oleObject" Target="../embeddings/oleObject634.bin"/><Relationship Id="rId3" Type="http://schemas.openxmlformats.org/officeDocument/2006/relationships/oleObject" Target="../embeddings/oleObject611.bin"/><Relationship Id="rId21" Type="http://schemas.openxmlformats.org/officeDocument/2006/relationships/oleObject" Target="../embeddings/oleObject629.bin"/><Relationship Id="rId7" Type="http://schemas.openxmlformats.org/officeDocument/2006/relationships/oleObject" Target="../embeddings/oleObject615.bin"/><Relationship Id="rId12" Type="http://schemas.openxmlformats.org/officeDocument/2006/relationships/oleObject" Target="../embeddings/oleObject620.bin"/><Relationship Id="rId17" Type="http://schemas.openxmlformats.org/officeDocument/2006/relationships/oleObject" Target="../embeddings/oleObject625.bin"/><Relationship Id="rId25" Type="http://schemas.openxmlformats.org/officeDocument/2006/relationships/oleObject" Target="../embeddings/oleObject63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24.bin"/><Relationship Id="rId20" Type="http://schemas.openxmlformats.org/officeDocument/2006/relationships/oleObject" Target="../embeddings/oleObject628.bin"/><Relationship Id="rId29" Type="http://schemas.openxmlformats.org/officeDocument/2006/relationships/oleObject" Target="../embeddings/oleObject637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14.bin"/><Relationship Id="rId11" Type="http://schemas.openxmlformats.org/officeDocument/2006/relationships/oleObject" Target="../embeddings/oleObject619.bin"/><Relationship Id="rId24" Type="http://schemas.openxmlformats.org/officeDocument/2006/relationships/oleObject" Target="../embeddings/oleObject632.bin"/><Relationship Id="rId32" Type="http://schemas.openxmlformats.org/officeDocument/2006/relationships/oleObject" Target="../embeddings/oleObject640.bin"/><Relationship Id="rId5" Type="http://schemas.openxmlformats.org/officeDocument/2006/relationships/oleObject" Target="../embeddings/oleObject613.bin"/><Relationship Id="rId15" Type="http://schemas.openxmlformats.org/officeDocument/2006/relationships/oleObject" Target="../embeddings/oleObject623.bin"/><Relationship Id="rId23" Type="http://schemas.openxmlformats.org/officeDocument/2006/relationships/oleObject" Target="../embeddings/oleObject631.bin"/><Relationship Id="rId28" Type="http://schemas.openxmlformats.org/officeDocument/2006/relationships/oleObject" Target="../embeddings/oleObject636.bin"/><Relationship Id="rId10" Type="http://schemas.openxmlformats.org/officeDocument/2006/relationships/oleObject" Target="../embeddings/oleObject618.bin"/><Relationship Id="rId19" Type="http://schemas.openxmlformats.org/officeDocument/2006/relationships/oleObject" Target="../embeddings/oleObject627.bin"/><Relationship Id="rId31" Type="http://schemas.openxmlformats.org/officeDocument/2006/relationships/oleObject" Target="../embeddings/oleObject639.bin"/><Relationship Id="rId4" Type="http://schemas.openxmlformats.org/officeDocument/2006/relationships/oleObject" Target="../embeddings/oleObject612.bin"/><Relationship Id="rId9" Type="http://schemas.openxmlformats.org/officeDocument/2006/relationships/oleObject" Target="../embeddings/oleObject617.bin"/><Relationship Id="rId14" Type="http://schemas.openxmlformats.org/officeDocument/2006/relationships/oleObject" Target="../embeddings/oleObject622.bin"/><Relationship Id="rId22" Type="http://schemas.openxmlformats.org/officeDocument/2006/relationships/oleObject" Target="../embeddings/oleObject630.bin"/><Relationship Id="rId27" Type="http://schemas.openxmlformats.org/officeDocument/2006/relationships/oleObject" Target="../embeddings/oleObject635.bin"/><Relationship Id="rId30" Type="http://schemas.openxmlformats.org/officeDocument/2006/relationships/oleObject" Target="../embeddings/oleObject638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6.bin"/><Relationship Id="rId13" Type="http://schemas.openxmlformats.org/officeDocument/2006/relationships/oleObject" Target="../embeddings/oleObject651.bin"/><Relationship Id="rId18" Type="http://schemas.openxmlformats.org/officeDocument/2006/relationships/oleObject" Target="../embeddings/oleObject656.bin"/><Relationship Id="rId3" Type="http://schemas.openxmlformats.org/officeDocument/2006/relationships/oleObject" Target="../embeddings/oleObject641.bin"/><Relationship Id="rId7" Type="http://schemas.openxmlformats.org/officeDocument/2006/relationships/oleObject" Target="../embeddings/oleObject645.bin"/><Relationship Id="rId12" Type="http://schemas.openxmlformats.org/officeDocument/2006/relationships/oleObject" Target="../embeddings/oleObject650.bin"/><Relationship Id="rId17" Type="http://schemas.openxmlformats.org/officeDocument/2006/relationships/oleObject" Target="../embeddings/oleObject65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54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44.bin"/><Relationship Id="rId11" Type="http://schemas.openxmlformats.org/officeDocument/2006/relationships/oleObject" Target="../embeddings/oleObject649.bin"/><Relationship Id="rId5" Type="http://schemas.openxmlformats.org/officeDocument/2006/relationships/oleObject" Target="../embeddings/oleObject643.bin"/><Relationship Id="rId15" Type="http://schemas.openxmlformats.org/officeDocument/2006/relationships/oleObject" Target="../embeddings/oleObject653.bin"/><Relationship Id="rId10" Type="http://schemas.openxmlformats.org/officeDocument/2006/relationships/oleObject" Target="../embeddings/oleObject648.bin"/><Relationship Id="rId19" Type="http://schemas.openxmlformats.org/officeDocument/2006/relationships/oleObject" Target="../embeddings/oleObject657.bin"/><Relationship Id="rId4" Type="http://schemas.openxmlformats.org/officeDocument/2006/relationships/oleObject" Target="../embeddings/oleObject642.bin"/><Relationship Id="rId9" Type="http://schemas.openxmlformats.org/officeDocument/2006/relationships/oleObject" Target="../embeddings/oleObject647.bin"/><Relationship Id="rId14" Type="http://schemas.openxmlformats.org/officeDocument/2006/relationships/oleObject" Target="../embeddings/oleObject65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3.bin"/><Relationship Id="rId3" Type="http://schemas.openxmlformats.org/officeDocument/2006/relationships/oleObject" Target="../embeddings/oleObject658.bin"/><Relationship Id="rId7" Type="http://schemas.openxmlformats.org/officeDocument/2006/relationships/oleObject" Target="../embeddings/oleObject6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61.bin"/><Relationship Id="rId5" Type="http://schemas.openxmlformats.org/officeDocument/2006/relationships/oleObject" Target="../embeddings/oleObject660.bin"/><Relationship Id="rId10" Type="http://schemas.openxmlformats.org/officeDocument/2006/relationships/oleObject" Target="../embeddings/oleObject665.bin"/><Relationship Id="rId4" Type="http://schemas.openxmlformats.org/officeDocument/2006/relationships/oleObject" Target="../embeddings/oleObject659.bin"/><Relationship Id="rId9" Type="http://schemas.openxmlformats.org/officeDocument/2006/relationships/oleObject" Target="../embeddings/oleObject664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1.bin"/><Relationship Id="rId13" Type="http://schemas.openxmlformats.org/officeDocument/2006/relationships/oleObject" Target="../embeddings/oleObject676.bin"/><Relationship Id="rId18" Type="http://schemas.openxmlformats.org/officeDocument/2006/relationships/oleObject" Target="../embeddings/oleObject681.bin"/><Relationship Id="rId26" Type="http://schemas.openxmlformats.org/officeDocument/2006/relationships/oleObject" Target="../embeddings/oleObject689.bin"/><Relationship Id="rId3" Type="http://schemas.openxmlformats.org/officeDocument/2006/relationships/oleObject" Target="../embeddings/oleObject666.bin"/><Relationship Id="rId21" Type="http://schemas.openxmlformats.org/officeDocument/2006/relationships/oleObject" Target="../embeddings/oleObject684.bin"/><Relationship Id="rId7" Type="http://schemas.openxmlformats.org/officeDocument/2006/relationships/oleObject" Target="../embeddings/oleObject670.bin"/><Relationship Id="rId12" Type="http://schemas.openxmlformats.org/officeDocument/2006/relationships/oleObject" Target="../embeddings/oleObject675.bin"/><Relationship Id="rId17" Type="http://schemas.openxmlformats.org/officeDocument/2006/relationships/oleObject" Target="../embeddings/oleObject680.bin"/><Relationship Id="rId25" Type="http://schemas.openxmlformats.org/officeDocument/2006/relationships/oleObject" Target="../embeddings/oleObject68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9.bin"/><Relationship Id="rId20" Type="http://schemas.openxmlformats.org/officeDocument/2006/relationships/oleObject" Target="../embeddings/oleObject683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69.bin"/><Relationship Id="rId11" Type="http://schemas.openxmlformats.org/officeDocument/2006/relationships/oleObject" Target="../embeddings/oleObject674.bin"/><Relationship Id="rId24" Type="http://schemas.openxmlformats.org/officeDocument/2006/relationships/oleObject" Target="../embeddings/oleObject687.bin"/><Relationship Id="rId5" Type="http://schemas.openxmlformats.org/officeDocument/2006/relationships/oleObject" Target="../embeddings/oleObject668.bin"/><Relationship Id="rId15" Type="http://schemas.openxmlformats.org/officeDocument/2006/relationships/oleObject" Target="../embeddings/oleObject678.bin"/><Relationship Id="rId23" Type="http://schemas.openxmlformats.org/officeDocument/2006/relationships/oleObject" Target="../embeddings/oleObject686.bin"/><Relationship Id="rId10" Type="http://schemas.openxmlformats.org/officeDocument/2006/relationships/oleObject" Target="../embeddings/oleObject673.bin"/><Relationship Id="rId19" Type="http://schemas.openxmlformats.org/officeDocument/2006/relationships/oleObject" Target="../embeddings/oleObject682.bin"/><Relationship Id="rId4" Type="http://schemas.openxmlformats.org/officeDocument/2006/relationships/oleObject" Target="../embeddings/oleObject667.bin"/><Relationship Id="rId9" Type="http://schemas.openxmlformats.org/officeDocument/2006/relationships/oleObject" Target="../embeddings/oleObject672.bin"/><Relationship Id="rId14" Type="http://schemas.openxmlformats.org/officeDocument/2006/relationships/oleObject" Target="../embeddings/oleObject677.bin"/><Relationship Id="rId22" Type="http://schemas.openxmlformats.org/officeDocument/2006/relationships/oleObject" Target="../embeddings/oleObject685.bin"/><Relationship Id="rId27" Type="http://schemas.openxmlformats.org/officeDocument/2006/relationships/oleObject" Target="../embeddings/oleObject69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6.bin"/><Relationship Id="rId13" Type="http://schemas.openxmlformats.org/officeDocument/2006/relationships/oleObject" Target="../embeddings/oleObject701.bin"/><Relationship Id="rId18" Type="http://schemas.openxmlformats.org/officeDocument/2006/relationships/oleObject" Target="../embeddings/oleObject706.bin"/><Relationship Id="rId3" Type="http://schemas.openxmlformats.org/officeDocument/2006/relationships/oleObject" Target="../embeddings/oleObject691.bin"/><Relationship Id="rId7" Type="http://schemas.openxmlformats.org/officeDocument/2006/relationships/oleObject" Target="../embeddings/oleObject695.bin"/><Relationship Id="rId12" Type="http://schemas.openxmlformats.org/officeDocument/2006/relationships/oleObject" Target="../embeddings/oleObject700.bin"/><Relationship Id="rId17" Type="http://schemas.openxmlformats.org/officeDocument/2006/relationships/oleObject" Target="../embeddings/oleObject70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04.bin"/><Relationship Id="rId20" Type="http://schemas.openxmlformats.org/officeDocument/2006/relationships/oleObject" Target="../embeddings/oleObject708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94.bin"/><Relationship Id="rId11" Type="http://schemas.openxmlformats.org/officeDocument/2006/relationships/oleObject" Target="../embeddings/oleObject699.bin"/><Relationship Id="rId5" Type="http://schemas.openxmlformats.org/officeDocument/2006/relationships/oleObject" Target="../embeddings/oleObject693.bin"/><Relationship Id="rId15" Type="http://schemas.openxmlformats.org/officeDocument/2006/relationships/oleObject" Target="../embeddings/oleObject703.bin"/><Relationship Id="rId10" Type="http://schemas.openxmlformats.org/officeDocument/2006/relationships/oleObject" Target="../embeddings/oleObject698.bin"/><Relationship Id="rId19" Type="http://schemas.openxmlformats.org/officeDocument/2006/relationships/oleObject" Target="../embeddings/oleObject707.bin"/><Relationship Id="rId4" Type="http://schemas.openxmlformats.org/officeDocument/2006/relationships/oleObject" Target="../embeddings/oleObject692.bin"/><Relationship Id="rId9" Type="http://schemas.openxmlformats.org/officeDocument/2006/relationships/oleObject" Target="../embeddings/oleObject697.bin"/><Relationship Id="rId14" Type="http://schemas.openxmlformats.org/officeDocument/2006/relationships/oleObject" Target="../embeddings/oleObject702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4.bin"/><Relationship Id="rId13" Type="http://schemas.openxmlformats.org/officeDocument/2006/relationships/oleObject" Target="../embeddings/oleObject719.bin"/><Relationship Id="rId18" Type="http://schemas.openxmlformats.org/officeDocument/2006/relationships/oleObject" Target="../embeddings/oleObject724.bin"/><Relationship Id="rId26" Type="http://schemas.openxmlformats.org/officeDocument/2006/relationships/oleObject" Target="../embeddings/oleObject732.bin"/><Relationship Id="rId3" Type="http://schemas.openxmlformats.org/officeDocument/2006/relationships/oleObject" Target="../embeddings/oleObject709.bin"/><Relationship Id="rId21" Type="http://schemas.openxmlformats.org/officeDocument/2006/relationships/oleObject" Target="../embeddings/oleObject727.bin"/><Relationship Id="rId7" Type="http://schemas.openxmlformats.org/officeDocument/2006/relationships/oleObject" Target="../embeddings/oleObject713.bin"/><Relationship Id="rId12" Type="http://schemas.openxmlformats.org/officeDocument/2006/relationships/oleObject" Target="../embeddings/oleObject718.bin"/><Relationship Id="rId17" Type="http://schemas.openxmlformats.org/officeDocument/2006/relationships/oleObject" Target="../embeddings/oleObject723.bin"/><Relationship Id="rId25" Type="http://schemas.openxmlformats.org/officeDocument/2006/relationships/oleObject" Target="../embeddings/oleObject73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22.bin"/><Relationship Id="rId20" Type="http://schemas.openxmlformats.org/officeDocument/2006/relationships/oleObject" Target="../embeddings/oleObject726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712.bin"/><Relationship Id="rId11" Type="http://schemas.openxmlformats.org/officeDocument/2006/relationships/oleObject" Target="../embeddings/oleObject717.bin"/><Relationship Id="rId24" Type="http://schemas.openxmlformats.org/officeDocument/2006/relationships/oleObject" Target="../embeddings/oleObject730.bin"/><Relationship Id="rId5" Type="http://schemas.openxmlformats.org/officeDocument/2006/relationships/oleObject" Target="../embeddings/oleObject711.bin"/><Relationship Id="rId15" Type="http://schemas.openxmlformats.org/officeDocument/2006/relationships/oleObject" Target="../embeddings/oleObject721.bin"/><Relationship Id="rId23" Type="http://schemas.openxmlformats.org/officeDocument/2006/relationships/oleObject" Target="../embeddings/oleObject729.bin"/><Relationship Id="rId10" Type="http://schemas.openxmlformats.org/officeDocument/2006/relationships/oleObject" Target="../embeddings/oleObject716.bin"/><Relationship Id="rId19" Type="http://schemas.openxmlformats.org/officeDocument/2006/relationships/oleObject" Target="../embeddings/oleObject725.bin"/><Relationship Id="rId4" Type="http://schemas.openxmlformats.org/officeDocument/2006/relationships/oleObject" Target="../embeddings/oleObject710.bin"/><Relationship Id="rId9" Type="http://schemas.openxmlformats.org/officeDocument/2006/relationships/oleObject" Target="../embeddings/oleObject715.bin"/><Relationship Id="rId14" Type="http://schemas.openxmlformats.org/officeDocument/2006/relationships/oleObject" Target="../embeddings/oleObject720.bin"/><Relationship Id="rId22" Type="http://schemas.openxmlformats.org/officeDocument/2006/relationships/oleObject" Target="../embeddings/oleObject728.bin"/><Relationship Id="rId27" Type="http://schemas.openxmlformats.org/officeDocument/2006/relationships/oleObject" Target="../embeddings/oleObject73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9.bin"/><Relationship Id="rId13" Type="http://schemas.openxmlformats.org/officeDocument/2006/relationships/oleObject" Target="../embeddings/oleObject744.bin"/><Relationship Id="rId18" Type="http://schemas.openxmlformats.org/officeDocument/2006/relationships/oleObject" Target="../embeddings/oleObject749.bin"/><Relationship Id="rId3" Type="http://schemas.openxmlformats.org/officeDocument/2006/relationships/oleObject" Target="../embeddings/oleObject734.bin"/><Relationship Id="rId7" Type="http://schemas.openxmlformats.org/officeDocument/2006/relationships/oleObject" Target="../embeddings/oleObject738.bin"/><Relationship Id="rId12" Type="http://schemas.openxmlformats.org/officeDocument/2006/relationships/oleObject" Target="../embeddings/oleObject743.bin"/><Relationship Id="rId17" Type="http://schemas.openxmlformats.org/officeDocument/2006/relationships/oleObject" Target="../embeddings/oleObject74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47.bin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737.bin"/><Relationship Id="rId11" Type="http://schemas.openxmlformats.org/officeDocument/2006/relationships/oleObject" Target="../embeddings/oleObject742.bin"/><Relationship Id="rId5" Type="http://schemas.openxmlformats.org/officeDocument/2006/relationships/oleObject" Target="../embeddings/oleObject736.bin"/><Relationship Id="rId15" Type="http://schemas.openxmlformats.org/officeDocument/2006/relationships/oleObject" Target="../embeddings/oleObject746.bin"/><Relationship Id="rId10" Type="http://schemas.openxmlformats.org/officeDocument/2006/relationships/oleObject" Target="../embeddings/oleObject741.bin"/><Relationship Id="rId19" Type="http://schemas.openxmlformats.org/officeDocument/2006/relationships/oleObject" Target="../embeddings/oleObject750.bin"/><Relationship Id="rId4" Type="http://schemas.openxmlformats.org/officeDocument/2006/relationships/oleObject" Target="../embeddings/oleObject735.bin"/><Relationship Id="rId9" Type="http://schemas.openxmlformats.org/officeDocument/2006/relationships/oleObject" Target="../embeddings/oleObject740.bin"/><Relationship Id="rId14" Type="http://schemas.openxmlformats.org/officeDocument/2006/relationships/oleObject" Target="../embeddings/oleObject745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6.bin"/><Relationship Id="rId13" Type="http://schemas.openxmlformats.org/officeDocument/2006/relationships/oleObject" Target="../embeddings/oleObject761.bin"/><Relationship Id="rId18" Type="http://schemas.openxmlformats.org/officeDocument/2006/relationships/oleObject" Target="../embeddings/oleObject766.bin"/><Relationship Id="rId3" Type="http://schemas.openxmlformats.org/officeDocument/2006/relationships/oleObject" Target="../embeddings/oleObject751.bin"/><Relationship Id="rId21" Type="http://schemas.openxmlformats.org/officeDocument/2006/relationships/oleObject" Target="../embeddings/oleObject769.bin"/><Relationship Id="rId7" Type="http://schemas.openxmlformats.org/officeDocument/2006/relationships/oleObject" Target="../embeddings/oleObject755.bin"/><Relationship Id="rId12" Type="http://schemas.openxmlformats.org/officeDocument/2006/relationships/oleObject" Target="../embeddings/oleObject760.bin"/><Relationship Id="rId17" Type="http://schemas.openxmlformats.org/officeDocument/2006/relationships/oleObject" Target="../embeddings/oleObject76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64.bin"/><Relationship Id="rId20" Type="http://schemas.openxmlformats.org/officeDocument/2006/relationships/oleObject" Target="../embeddings/oleObject768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754.bin"/><Relationship Id="rId11" Type="http://schemas.openxmlformats.org/officeDocument/2006/relationships/oleObject" Target="../embeddings/oleObject759.bin"/><Relationship Id="rId5" Type="http://schemas.openxmlformats.org/officeDocument/2006/relationships/oleObject" Target="../embeddings/oleObject753.bin"/><Relationship Id="rId15" Type="http://schemas.openxmlformats.org/officeDocument/2006/relationships/oleObject" Target="../embeddings/oleObject763.bin"/><Relationship Id="rId23" Type="http://schemas.openxmlformats.org/officeDocument/2006/relationships/oleObject" Target="../embeddings/oleObject771.bin"/><Relationship Id="rId10" Type="http://schemas.openxmlformats.org/officeDocument/2006/relationships/oleObject" Target="../embeddings/oleObject758.bin"/><Relationship Id="rId19" Type="http://schemas.openxmlformats.org/officeDocument/2006/relationships/oleObject" Target="../embeddings/oleObject767.bin"/><Relationship Id="rId4" Type="http://schemas.openxmlformats.org/officeDocument/2006/relationships/oleObject" Target="../embeddings/oleObject752.bin"/><Relationship Id="rId9" Type="http://schemas.openxmlformats.org/officeDocument/2006/relationships/oleObject" Target="../embeddings/oleObject757.bin"/><Relationship Id="rId14" Type="http://schemas.openxmlformats.org/officeDocument/2006/relationships/oleObject" Target="../embeddings/oleObject762.bin"/><Relationship Id="rId22" Type="http://schemas.openxmlformats.org/officeDocument/2006/relationships/oleObject" Target="../embeddings/oleObject770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7.bin"/><Relationship Id="rId13" Type="http://schemas.openxmlformats.org/officeDocument/2006/relationships/oleObject" Target="../embeddings/oleObject782.bin"/><Relationship Id="rId18" Type="http://schemas.openxmlformats.org/officeDocument/2006/relationships/oleObject" Target="../embeddings/oleObject787.bin"/><Relationship Id="rId3" Type="http://schemas.openxmlformats.org/officeDocument/2006/relationships/oleObject" Target="../embeddings/oleObject772.bin"/><Relationship Id="rId7" Type="http://schemas.openxmlformats.org/officeDocument/2006/relationships/oleObject" Target="../embeddings/oleObject776.bin"/><Relationship Id="rId12" Type="http://schemas.openxmlformats.org/officeDocument/2006/relationships/oleObject" Target="../embeddings/oleObject781.bin"/><Relationship Id="rId17" Type="http://schemas.openxmlformats.org/officeDocument/2006/relationships/oleObject" Target="../embeddings/oleObject78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85.bin"/><Relationship Id="rId20" Type="http://schemas.openxmlformats.org/officeDocument/2006/relationships/oleObject" Target="../embeddings/oleObject789.bin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775.bin"/><Relationship Id="rId11" Type="http://schemas.openxmlformats.org/officeDocument/2006/relationships/oleObject" Target="../embeddings/oleObject780.bin"/><Relationship Id="rId5" Type="http://schemas.openxmlformats.org/officeDocument/2006/relationships/oleObject" Target="../embeddings/oleObject774.bin"/><Relationship Id="rId15" Type="http://schemas.openxmlformats.org/officeDocument/2006/relationships/oleObject" Target="../embeddings/oleObject784.bin"/><Relationship Id="rId10" Type="http://schemas.openxmlformats.org/officeDocument/2006/relationships/oleObject" Target="../embeddings/oleObject779.bin"/><Relationship Id="rId19" Type="http://schemas.openxmlformats.org/officeDocument/2006/relationships/oleObject" Target="../embeddings/oleObject788.bin"/><Relationship Id="rId4" Type="http://schemas.openxmlformats.org/officeDocument/2006/relationships/oleObject" Target="../embeddings/oleObject773.bin"/><Relationship Id="rId9" Type="http://schemas.openxmlformats.org/officeDocument/2006/relationships/oleObject" Target="../embeddings/oleObject778.bin"/><Relationship Id="rId14" Type="http://schemas.openxmlformats.org/officeDocument/2006/relationships/oleObject" Target="../embeddings/oleObject783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5.bin"/><Relationship Id="rId13" Type="http://schemas.openxmlformats.org/officeDocument/2006/relationships/oleObject" Target="../embeddings/oleObject800.bin"/><Relationship Id="rId18" Type="http://schemas.openxmlformats.org/officeDocument/2006/relationships/oleObject" Target="../embeddings/oleObject805.bin"/><Relationship Id="rId26" Type="http://schemas.openxmlformats.org/officeDocument/2006/relationships/oleObject" Target="../embeddings/oleObject813.bin"/><Relationship Id="rId3" Type="http://schemas.openxmlformats.org/officeDocument/2006/relationships/oleObject" Target="../embeddings/oleObject790.bin"/><Relationship Id="rId21" Type="http://schemas.openxmlformats.org/officeDocument/2006/relationships/oleObject" Target="../embeddings/oleObject808.bin"/><Relationship Id="rId7" Type="http://schemas.openxmlformats.org/officeDocument/2006/relationships/oleObject" Target="../embeddings/oleObject794.bin"/><Relationship Id="rId12" Type="http://schemas.openxmlformats.org/officeDocument/2006/relationships/oleObject" Target="../embeddings/oleObject799.bin"/><Relationship Id="rId17" Type="http://schemas.openxmlformats.org/officeDocument/2006/relationships/oleObject" Target="../embeddings/oleObject804.bin"/><Relationship Id="rId25" Type="http://schemas.openxmlformats.org/officeDocument/2006/relationships/oleObject" Target="../embeddings/oleObject81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03.bin"/><Relationship Id="rId20" Type="http://schemas.openxmlformats.org/officeDocument/2006/relationships/oleObject" Target="../embeddings/oleObject807.bin"/><Relationship Id="rId29" Type="http://schemas.openxmlformats.org/officeDocument/2006/relationships/oleObject" Target="../embeddings/oleObject816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793.bin"/><Relationship Id="rId11" Type="http://schemas.openxmlformats.org/officeDocument/2006/relationships/oleObject" Target="../embeddings/oleObject798.bin"/><Relationship Id="rId24" Type="http://schemas.openxmlformats.org/officeDocument/2006/relationships/oleObject" Target="../embeddings/oleObject811.bin"/><Relationship Id="rId32" Type="http://schemas.openxmlformats.org/officeDocument/2006/relationships/oleObject" Target="../embeddings/oleObject819.bin"/><Relationship Id="rId5" Type="http://schemas.openxmlformats.org/officeDocument/2006/relationships/oleObject" Target="../embeddings/oleObject792.bin"/><Relationship Id="rId15" Type="http://schemas.openxmlformats.org/officeDocument/2006/relationships/oleObject" Target="../embeddings/oleObject802.bin"/><Relationship Id="rId23" Type="http://schemas.openxmlformats.org/officeDocument/2006/relationships/oleObject" Target="../embeddings/oleObject810.bin"/><Relationship Id="rId28" Type="http://schemas.openxmlformats.org/officeDocument/2006/relationships/oleObject" Target="../embeddings/oleObject815.bin"/><Relationship Id="rId10" Type="http://schemas.openxmlformats.org/officeDocument/2006/relationships/oleObject" Target="../embeddings/oleObject797.bin"/><Relationship Id="rId19" Type="http://schemas.openxmlformats.org/officeDocument/2006/relationships/oleObject" Target="../embeddings/oleObject806.bin"/><Relationship Id="rId31" Type="http://schemas.openxmlformats.org/officeDocument/2006/relationships/oleObject" Target="../embeddings/oleObject818.bin"/><Relationship Id="rId4" Type="http://schemas.openxmlformats.org/officeDocument/2006/relationships/oleObject" Target="../embeddings/oleObject791.bin"/><Relationship Id="rId9" Type="http://schemas.openxmlformats.org/officeDocument/2006/relationships/oleObject" Target="../embeddings/oleObject796.bin"/><Relationship Id="rId14" Type="http://schemas.openxmlformats.org/officeDocument/2006/relationships/oleObject" Target="../embeddings/oleObject801.bin"/><Relationship Id="rId22" Type="http://schemas.openxmlformats.org/officeDocument/2006/relationships/oleObject" Target="../embeddings/oleObject809.bin"/><Relationship Id="rId27" Type="http://schemas.openxmlformats.org/officeDocument/2006/relationships/oleObject" Target="../embeddings/oleObject814.bin"/><Relationship Id="rId30" Type="http://schemas.openxmlformats.org/officeDocument/2006/relationships/oleObject" Target="../embeddings/oleObject817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5.bin"/><Relationship Id="rId13" Type="http://schemas.openxmlformats.org/officeDocument/2006/relationships/oleObject" Target="../embeddings/oleObject830.bin"/><Relationship Id="rId3" Type="http://schemas.openxmlformats.org/officeDocument/2006/relationships/oleObject" Target="../embeddings/oleObject820.bin"/><Relationship Id="rId7" Type="http://schemas.openxmlformats.org/officeDocument/2006/relationships/oleObject" Target="../embeddings/oleObject824.bin"/><Relationship Id="rId12" Type="http://schemas.openxmlformats.org/officeDocument/2006/relationships/oleObject" Target="../embeddings/oleObject8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823.bin"/><Relationship Id="rId11" Type="http://schemas.openxmlformats.org/officeDocument/2006/relationships/oleObject" Target="../embeddings/oleObject828.bin"/><Relationship Id="rId5" Type="http://schemas.openxmlformats.org/officeDocument/2006/relationships/oleObject" Target="../embeddings/oleObject822.bin"/><Relationship Id="rId10" Type="http://schemas.openxmlformats.org/officeDocument/2006/relationships/oleObject" Target="../embeddings/oleObject827.bin"/><Relationship Id="rId4" Type="http://schemas.openxmlformats.org/officeDocument/2006/relationships/oleObject" Target="../embeddings/oleObject821.bin"/><Relationship Id="rId9" Type="http://schemas.openxmlformats.org/officeDocument/2006/relationships/oleObject" Target="../embeddings/oleObject826.bin"/><Relationship Id="rId14" Type="http://schemas.openxmlformats.org/officeDocument/2006/relationships/oleObject" Target="../embeddings/oleObject83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2.bin"/><Relationship Id="rId7" Type="http://schemas.openxmlformats.org/officeDocument/2006/relationships/oleObject" Target="../embeddings/oleObject8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835.bin"/><Relationship Id="rId5" Type="http://schemas.openxmlformats.org/officeDocument/2006/relationships/oleObject" Target="../embeddings/oleObject834.bin"/><Relationship Id="rId4" Type="http://schemas.openxmlformats.org/officeDocument/2006/relationships/oleObject" Target="../embeddings/oleObject83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2.bin"/><Relationship Id="rId13" Type="http://schemas.openxmlformats.org/officeDocument/2006/relationships/oleObject" Target="../embeddings/oleObject847.bin"/><Relationship Id="rId3" Type="http://schemas.openxmlformats.org/officeDocument/2006/relationships/oleObject" Target="../embeddings/oleObject837.bin"/><Relationship Id="rId7" Type="http://schemas.openxmlformats.org/officeDocument/2006/relationships/oleObject" Target="../embeddings/oleObject841.bin"/><Relationship Id="rId12" Type="http://schemas.openxmlformats.org/officeDocument/2006/relationships/oleObject" Target="../embeddings/oleObject8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840.bin"/><Relationship Id="rId11" Type="http://schemas.openxmlformats.org/officeDocument/2006/relationships/oleObject" Target="../embeddings/oleObject845.bin"/><Relationship Id="rId5" Type="http://schemas.openxmlformats.org/officeDocument/2006/relationships/oleObject" Target="../embeddings/oleObject839.bin"/><Relationship Id="rId10" Type="http://schemas.openxmlformats.org/officeDocument/2006/relationships/oleObject" Target="../embeddings/oleObject844.bin"/><Relationship Id="rId4" Type="http://schemas.openxmlformats.org/officeDocument/2006/relationships/oleObject" Target="../embeddings/oleObject838.bin"/><Relationship Id="rId9" Type="http://schemas.openxmlformats.org/officeDocument/2006/relationships/oleObject" Target="../embeddings/oleObject843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3.bin"/><Relationship Id="rId3" Type="http://schemas.openxmlformats.org/officeDocument/2006/relationships/oleObject" Target="../embeddings/oleObject848.bin"/><Relationship Id="rId7" Type="http://schemas.openxmlformats.org/officeDocument/2006/relationships/oleObject" Target="../embeddings/oleObject8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851.bin"/><Relationship Id="rId5" Type="http://schemas.openxmlformats.org/officeDocument/2006/relationships/oleObject" Target="../embeddings/oleObject850.bin"/><Relationship Id="rId10" Type="http://schemas.openxmlformats.org/officeDocument/2006/relationships/oleObject" Target="../embeddings/oleObject855.bin"/><Relationship Id="rId4" Type="http://schemas.openxmlformats.org/officeDocument/2006/relationships/oleObject" Target="../embeddings/oleObject849.bin"/><Relationship Id="rId9" Type="http://schemas.openxmlformats.org/officeDocument/2006/relationships/oleObject" Target="../embeddings/oleObject854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1.bin"/><Relationship Id="rId13" Type="http://schemas.openxmlformats.org/officeDocument/2006/relationships/oleObject" Target="../embeddings/oleObject866.bin"/><Relationship Id="rId3" Type="http://schemas.openxmlformats.org/officeDocument/2006/relationships/oleObject" Target="../embeddings/oleObject856.bin"/><Relationship Id="rId7" Type="http://schemas.openxmlformats.org/officeDocument/2006/relationships/oleObject" Target="../embeddings/oleObject860.bin"/><Relationship Id="rId12" Type="http://schemas.openxmlformats.org/officeDocument/2006/relationships/oleObject" Target="../embeddings/oleObject8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859.bin"/><Relationship Id="rId11" Type="http://schemas.openxmlformats.org/officeDocument/2006/relationships/oleObject" Target="../embeddings/oleObject864.bin"/><Relationship Id="rId5" Type="http://schemas.openxmlformats.org/officeDocument/2006/relationships/oleObject" Target="../embeddings/oleObject858.bin"/><Relationship Id="rId15" Type="http://schemas.openxmlformats.org/officeDocument/2006/relationships/oleObject" Target="../embeddings/oleObject868.bin"/><Relationship Id="rId10" Type="http://schemas.openxmlformats.org/officeDocument/2006/relationships/oleObject" Target="../embeddings/oleObject863.bin"/><Relationship Id="rId4" Type="http://schemas.openxmlformats.org/officeDocument/2006/relationships/oleObject" Target="../embeddings/oleObject857.bin"/><Relationship Id="rId9" Type="http://schemas.openxmlformats.org/officeDocument/2006/relationships/oleObject" Target="../embeddings/oleObject862.bin"/><Relationship Id="rId14" Type="http://schemas.openxmlformats.org/officeDocument/2006/relationships/oleObject" Target="../embeddings/oleObject867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4.bin"/><Relationship Id="rId13" Type="http://schemas.openxmlformats.org/officeDocument/2006/relationships/oleObject" Target="../embeddings/oleObject879.bin"/><Relationship Id="rId3" Type="http://schemas.openxmlformats.org/officeDocument/2006/relationships/oleObject" Target="../embeddings/oleObject869.bin"/><Relationship Id="rId7" Type="http://schemas.openxmlformats.org/officeDocument/2006/relationships/oleObject" Target="../embeddings/oleObject873.bin"/><Relationship Id="rId12" Type="http://schemas.openxmlformats.org/officeDocument/2006/relationships/oleObject" Target="../embeddings/oleObject878.bin"/><Relationship Id="rId17" Type="http://schemas.openxmlformats.org/officeDocument/2006/relationships/oleObject" Target="../embeddings/oleObject88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2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872.bin"/><Relationship Id="rId11" Type="http://schemas.openxmlformats.org/officeDocument/2006/relationships/oleObject" Target="../embeddings/oleObject877.bin"/><Relationship Id="rId5" Type="http://schemas.openxmlformats.org/officeDocument/2006/relationships/oleObject" Target="../embeddings/oleObject871.bin"/><Relationship Id="rId15" Type="http://schemas.openxmlformats.org/officeDocument/2006/relationships/oleObject" Target="../embeddings/oleObject881.bin"/><Relationship Id="rId10" Type="http://schemas.openxmlformats.org/officeDocument/2006/relationships/oleObject" Target="../embeddings/oleObject876.bin"/><Relationship Id="rId4" Type="http://schemas.openxmlformats.org/officeDocument/2006/relationships/oleObject" Target="../embeddings/oleObject870.bin"/><Relationship Id="rId9" Type="http://schemas.openxmlformats.org/officeDocument/2006/relationships/oleObject" Target="../embeddings/oleObject875.bin"/><Relationship Id="rId14" Type="http://schemas.openxmlformats.org/officeDocument/2006/relationships/oleObject" Target="../embeddings/oleObject880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9.bin"/><Relationship Id="rId3" Type="http://schemas.openxmlformats.org/officeDocument/2006/relationships/oleObject" Target="../embeddings/oleObject884.bin"/><Relationship Id="rId7" Type="http://schemas.openxmlformats.org/officeDocument/2006/relationships/oleObject" Target="../embeddings/oleObject8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887.bin"/><Relationship Id="rId5" Type="http://schemas.openxmlformats.org/officeDocument/2006/relationships/oleObject" Target="../embeddings/oleObject886.bin"/><Relationship Id="rId10" Type="http://schemas.openxmlformats.org/officeDocument/2006/relationships/oleObject" Target="../embeddings/oleObject891.bin"/><Relationship Id="rId4" Type="http://schemas.openxmlformats.org/officeDocument/2006/relationships/oleObject" Target="../embeddings/oleObject885.bin"/><Relationship Id="rId9" Type="http://schemas.openxmlformats.org/officeDocument/2006/relationships/oleObject" Target="../embeddings/oleObject890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7.bin"/><Relationship Id="rId13" Type="http://schemas.openxmlformats.org/officeDocument/2006/relationships/oleObject" Target="../embeddings/oleObject902.bin"/><Relationship Id="rId3" Type="http://schemas.openxmlformats.org/officeDocument/2006/relationships/oleObject" Target="../embeddings/oleObject892.bin"/><Relationship Id="rId7" Type="http://schemas.openxmlformats.org/officeDocument/2006/relationships/oleObject" Target="../embeddings/oleObject896.bin"/><Relationship Id="rId12" Type="http://schemas.openxmlformats.org/officeDocument/2006/relationships/oleObject" Target="../embeddings/oleObject901.bin"/><Relationship Id="rId17" Type="http://schemas.openxmlformats.org/officeDocument/2006/relationships/oleObject" Target="../embeddings/oleObject90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05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895.bin"/><Relationship Id="rId11" Type="http://schemas.openxmlformats.org/officeDocument/2006/relationships/oleObject" Target="../embeddings/oleObject900.bin"/><Relationship Id="rId5" Type="http://schemas.openxmlformats.org/officeDocument/2006/relationships/oleObject" Target="../embeddings/oleObject894.bin"/><Relationship Id="rId15" Type="http://schemas.openxmlformats.org/officeDocument/2006/relationships/oleObject" Target="../embeddings/oleObject904.bin"/><Relationship Id="rId10" Type="http://schemas.openxmlformats.org/officeDocument/2006/relationships/oleObject" Target="../embeddings/oleObject899.bin"/><Relationship Id="rId4" Type="http://schemas.openxmlformats.org/officeDocument/2006/relationships/oleObject" Target="../embeddings/oleObject893.bin"/><Relationship Id="rId9" Type="http://schemas.openxmlformats.org/officeDocument/2006/relationships/oleObject" Target="../embeddings/oleObject898.bin"/><Relationship Id="rId14" Type="http://schemas.openxmlformats.org/officeDocument/2006/relationships/oleObject" Target="../embeddings/oleObject903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2.bin"/><Relationship Id="rId13" Type="http://schemas.openxmlformats.org/officeDocument/2006/relationships/oleObject" Target="../embeddings/oleObject917.bin"/><Relationship Id="rId18" Type="http://schemas.openxmlformats.org/officeDocument/2006/relationships/oleObject" Target="../embeddings/oleObject922.bin"/><Relationship Id="rId3" Type="http://schemas.openxmlformats.org/officeDocument/2006/relationships/oleObject" Target="../embeddings/oleObject907.bin"/><Relationship Id="rId7" Type="http://schemas.openxmlformats.org/officeDocument/2006/relationships/oleObject" Target="../embeddings/oleObject911.bin"/><Relationship Id="rId12" Type="http://schemas.openxmlformats.org/officeDocument/2006/relationships/oleObject" Target="../embeddings/oleObject916.bin"/><Relationship Id="rId17" Type="http://schemas.openxmlformats.org/officeDocument/2006/relationships/oleObject" Target="../embeddings/oleObject92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20.bin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910.bin"/><Relationship Id="rId11" Type="http://schemas.openxmlformats.org/officeDocument/2006/relationships/oleObject" Target="../embeddings/oleObject915.bin"/><Relationship Id="rId5" Type="http://schemas.openxmlformats.org/officeDocument/2006/relationships/oleObject" Target="../embeddings/oleObject909.bin"/><Relationship Id="rId15" Type="http://schemas.openxmlformats.org/officeDocument/2006/relationships/oleObject" Target="../embeddings/oleObject919.bin"/><Relationship Id="rId10" Type="http://schemas.openxmlformats.org/officeDocument/2006/relationships/oleObject" Target="../embeddings/oleObject914.bin"/><Relationship Id="rId4" Type="http://schemas.openxmlformats.org/officeDocument/2006/relationships/oleObject" Target="../embeddings/oleObject908.bin"/><Relationship Id="rId9" Type="http://schemas.openxmlformats.org/officeDocument/2006/relationships/oleObject" Target="../embeddings/oleObject913.bin"/><Relationship Id="rId14" Type="http://schemas.openxmlformats.org/officeDocument/2006/relationships/oleObject" Target="../embeddings/oleObject918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8.bin"/><Relationship Id="rId13" Type="http://schemas.openxmlformats.org/officeDocument/2006/relationships/oleObject" Target="../embeddings/oleObject933.bin"/><Relationship Id="rId18" Type="http://schemas.openxmlformats.org/officeDocument/2006/relationships/oleObject" Target="../embeddings/oleObject938.bin"/><Relationship Id="rId3" Type="http://schemas.openxmlformats.org/officeDocument/2006/relationships/oleObject" Target="../embeddings/oleObject923.bin"/><Relationship Id="rId7" Type="http://schemas.openxmlformats.org/officeDocument/2006/relationships/oleObject" Target="../embeddings/oleObject927.bin"/><Relationship Id="rId12" Type="http://schemas.openxmlformats.org/officeDocument/2006/relationships/oleObject" Target="../embeddings/oleObject932.bin"/><Relationship Id="rId17" Type="http://schemas.openxmlformats.org/officeDocument/2006/relationships/oleObject" Target="../embeddings/oleObject93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36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926.bin"/><Relationship Id="rId11" Type="http://schemas.openxmlformats.org/officeDocument/2006/relationships/oleObject" Target="../embeddings/oleObject931.bin"/><Relationship Id="rId5" Type="http://schemas.openxmlformats.org/officeDocument/2006/relationships/oleObject" Target="../embeddings/oleObject925.bin"/><Relationship Id="rId15" Type="http://schemas.openxmlformats.org/officeDocument/2006/relationships/oleObject" Target="../embeddings/oleObject935.bin"/><Relationship Id="rId10" Type="http://schemas.openxmlformats.org/officeDocument/2006/relationships/oleObject" Target="../embeddings/oleObject930.bin"/><Relationship Id="rId19" Type="http://schemas.openxmlformats.org/officeDocument/2006/relationships/oleObject" Target="../embeddings/oleObject939.bin"/><Relationship Id="rId4" Type="http://schemas.openxmlformats.org/officeDocument/2006/relationships/oleObject" Target="../embeddings/oleObject924.bin"/><Relationship Id="rId9" Type="http://schemas.openxmlformats.org/officeDocument/2006/relationships/oleObject" Target="../embeddings/oleObject929.bin"/><Relationship Id="rId14" Type="http://schemas.openxmlformats.org/officeDocument/2006/relationships/oleObject" Target="../embeddings/oleObject934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5.bin"/><Relationship Id="rId3" Type="http://schemas.openxmlformats.org/officeDocument/2006/relationships/oleObject" Target="../embeddings/oleObject940.bin"/><Relationship Id="rId7" Type="http://schemas.openxmlformats.org/officeDocument/2006/relationships/oleObject" Target="../embeddings/oleObject9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943.bin"/><Relationship Id="rId5" Type="http://schemas.openxmlformats.org/officeDocument/2006/relationships/oleObject" Target="../embeddings/oleObject942.bin"/><Relationship Id="rId10" Type="http://schemas.openxmlformats.org/officeDocument/2006/relationships/oleObject" Target="../embeddings/oleObject947.bin"/><Relationship Id="rId4" Type="http://schemas.openxmlformats.org/officeDocument/2006/relationships/oleObject" Target="../embeddings/oleObject941.bin"/><Relationship Id="rId9" Type="http://schemas.openxmlformats.org/officeDocument/2006/relationships/oleObject" Target="../embeddings/oleObject946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3.bin"/><Relationship Id="rId13" Type="http://schemas.openxmlformats.org/officeDocument/2006/relationships/oleObject" Target="../embeddings/oleObject958.bin"/><Relationship Id="rId18" Type="http://schemas.openxmlformats.org/officeDocument/2006/relationships/oleObject" Target="../embeddings/oleObject963.bin"/><Relationship Id="rId3" Type="http://schemas.openxmlformats.org/officeDocument/2006/relationships/oleObject" Target="../embeddings/oleObject948.bin"/><Relationship Id="rId7" Type="http://schemas.openxmlformats.org/officeDocument/2006/relationships/oleObject" Target="../embeddings/oleObject952.bin"/><Relationship Id="rId12" Type="http://schemas.openxmlformats.org/officeDocument/2006/relationships/oleObject" Target="../embeddings/oleObject957.bin"/><Relationship Id="rId17" Type="http://schemas.openxmlformats.org/officeDocument/2006/relationships/oleObject" Target="../embeddings/oleObject96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61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951.bin"/><Relationship Id="rId11" Type="http://schemas.openxmlformats.org/officeDocument/2006/relationships/oleObject" Target="../embeddings/oleObject956.bin"/><Relationship Id="rId5" Type="http://schemas.openxmlformats.org/officeDocument/2006/relationships/oleObject" Target="../embeddings/oleObject950.bin"/><Relationship Id="rId15" Type="http://schemas.openxmlformats.org/officeDocument/2006/relationships/oleObject" Target="../embeddings/oleObject960.bin"/><Relationship Id="rId10" Type="http://schemas.openxmlformats.org/officeDocument/2006/relationships/oleObject" Target="../embeddings/oleObject955.bin"/><Relationship Id="rId19" Type="http://schemas.openxmlformats.org/officeDocument/2006/relationships/oleObject" Target="../embeddings/oleObject964.bin"/><Relationship Id="rId4" Type="http://schemas.openxmlformats.org/officeDocument/2006/relationships/oleObject" Target="../embeddings/oleObject949.bin"/><Relationship Id="rId9" Type="http://schemas.openxmlformats.org/officeDocument/2006/relationships/oleObject" Target="../embeddings/oleObject954.bin"/><Relationship Id="rId14" Type="http://schemas.openxmlformats.org/officeDocument/2006/relationships/oleObject" Target="../embeddings/oleObject95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968.bin"/><Relationship Id="rId5" Type="http://schemas.openxmlformats.org/officeDocument/2006/relationships/oleObject" Target="../embeddings/oleObject967.bin"/><Relationship Id="rId4" Type="http://schemas.openxmlformats.org/officeDocument/2006/relationships/oleObject" Target="../embeddings/oleObject966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4.bin"/><Relationship Id="rId13" Type="http://schemas.openxmlformats.org/officeDocument/2006/relationships/oleObject" Target="../embeddings/oleObject979.bin"/><Relationship Id="rId3" Type="http://schemas.openxmlformats.org/officeDocument/2006/relationships/oleObject" Target="../embeddings/oleObject969.bin"/><Relationship Id="rId7" Type="http://schemas.openxmlformats.org/officeDocument/2006/relationships/oleObject" Target="../embeddings/oleObject973.bin"/><Relationship Id="rId12" Type="http://schemas.openxmlformats.org/officeDocument/2006/relationships/oleObject" Target="../embeddings/oleObject9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972.bin"/><Relationship Id="rId11" Type="http://schemas.openxmlformats.org/officeDocument/2006/relationships/oleObject" Target="../embeddings/oleObject977.bin"/><Relationship Id="rId5" Type="http://schemas.openxmlformats.org/officeDocument/2006/relationships/oleObject" Target="../embeddings/oleObject971.bin"/><Relationship Id="rId15" Type="http://schemas.openxmlformats.org/officeDocument/2006/relationships/oleObject" Target="../embeddings/oleObject981.bin"/><Relationship Id="rId10" Type="http://schemas.openxmlformats.org/officeDocument/2006/relationships/oleObject" Target="../embeddings/oleObject976.bin"/><Relationship Id="rId4" Type="http://schemas.openxmlformats.org/officeDocument/2006/relationships/oleObject" Target="../embeddings/oleObject970.bin"/><Relationship Id="rId9" Type="http://schemas.openxmlformats.org/officeDocument/2006/relationships/oleObject" Target="../embeddings/oleObject975.bin"/><Relationship Id="rId14" Type="http://schemas.openxmlformats.org/officeDocument/2006/relationships/oleObject" Target="../embeddings/oleObject980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7.bin"/><Relationship Id="rId13" Type="http://schemas.openxmlformats.org/officeDocument/2006/relationships/oleObject" Target="../embeddings/oleObject992.bin"/><Relationship Id="rId3" Type="http://schemas.openxmlformats.org/officeDocument/2006/relationships/oleObject" Target="../embeddings/oleObject982.bin"/><Relationship Id="rId7" Type="http://schemas.openxmlformats.org/officeDocument/2006/relationships/oleObject" Target="../embeddings/oleObject986.bin"/><Relationship Id="rId12" Type="http://schemas.openxmlformats.org/officeDocument/2006/relationships/oleObject" Target="../embeddings/oleObject9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985.bin"/><Relationship Id="rId11" Type="http://schemas.openxmlformats.org/officeDocument/2006/relationships/oleObject" Target="../embeddings/oleObject990.bin"/><Relationship Id="rId5" Type="http://schemas.openxmlformats.org/officeDocument/2006/relationships/oleObject" Target="../embeddings/oleObject984.bin"/><Relationship Id="rId10" Type="http://schemas.openxmlformats.org/officeDocument/2006/relationships/oleObject" Target="../embeddings/oleObject989.bin"/><Relationship Id="rId4" Type="http://schemas.openxmlformats.org/officeDocument/2006/relationships/oleObject" Target="../embeddings/oleObject983.bin"/><Relationship Id="rId9" Type="http://schemas.openxmlformats.org/officeDocument/2006/relationships/oleObject" Target="../embeddings/oleObject988.bin"/><Relationship Id="rId14" Type="http://schemas.openxmlformats.org/officeDocument/2006/relationships/oleObject" Target="../embeddings/oleObject993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9.bin"/><Relationship Id="rId13" Type="http://schemas.openxmlformats.org/officeDocument/2006/relationships/oleObject" Target="../embeddings/oleObject1004.bin"/><Relationship Id="rId18" Type="http://schemas.openxmlformats.org/officeDocument/2006/relationships/oleObject" Target="../embeddings/oleObject1009.bin"/><Relationship Id="rId3" Type="http://schemas.openxmlformats.org/officeDocument/2006/relationships/oleObject" Target="../embeddings/oleObject994.bin"/><Relationship Id="rId7" Type="http://schemas.openxmlformats.org/officeDocument/2006/relationships/oleObject" Target="../embeddings/oleObject998.bin"/><Relationship Id="rId12" Type="http://schemas.openxmlformats.org/officeDocument/2006/relationships/oleObject" Target="../embeddings/oleObject1003.bin"/><Relationship Id="rId17" Type="http://schemas.openxmlformats.org/officeDocument/2006/relationships/oleObject" Target="../embeddings/oleObject100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07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997.bin"/><Relationship Id="rId11" Type="http://schemas.openxmlformats.org/officeDocument/2006/relationships/oleObject" Target="../embeddings/oleObject1002.bin"/><Relationship Id="rId5" Type="http://schemas.openxmlformats.org/officeDocument/2006/relationships/oleObject" Target="../embeddings/oleObject996.bin"/><Relationship Id="rId15" Type="http://schemas.openxmlformats.org/officeDocument/2006/relationships/oleObject" Target="../embeddings/oleObject1006.bin"/><Relationship Id="rId10" Type="http://schemas.openxmlformats.org/officeDocument/2006/relationships/oleObject" Target="../embeddings/oleObject1001.bin"/><Relationship Id="rId19" Type="http://schemas.openxmlformats.org/officeDocument/2006/relationships/oleObject" Target="../embeddings/oleObject1010.bin"/><Relationship Id="rId4" Type="http://schemas.openxmlformats.org/officeDocument/2006/relationships/oleObject" Target="../embeddings/oleObject995.bin"/><Relationship Id="rId9" Type="http://schemas.openxmlformats.org/officeDocument/2006/relationships/oleObject" Target="../embeddings/oleObject1000.bin"/><Relationship Id="rId14" Type="http://schemas.openxmlformats.org/officeDocument/2006/relationships/oleObject" Target="../embeddings/oleObject1005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6.bin"/><Relationship Id="rId13" Type="http://schemas.openxmlformats.org/officeDocument/2006/relationships/oleObject" Target="../embeddings/oleObject1021.bin"/><Relationship Id="rId18" Type="http://schemas.openxmlformats.org/officeDocument/2006/relationships/oleObject" Target="../embeddings/oleObject1026.bin"/><Relationship Id="rId3" Type="http://schemas.openxmlformats.org/officeDocument/2006/relationships/oleObject" Target="../embeddings/oleObject1011.bin"/><Relationship Id="rId21" Type="http://schemas.openxmlformats.org/officeDocument/2006/relationships/oleObject" Target="../embeddings/oleObject1029.bin"/><Relationship Id="rId7" Type="http://schemas.openxmlformats.org/officeDocument/2006/relationships/oleObject" Target="../embeddings/oleObject1015.bin"/><Relationship Id="rId12" Type="http://schemas.openxmlformats.org/officeDocument/2006/relationships/oleObject" Target="../embeddings/oleObject1020.bin"/><Relationship Id="rId17" Type="http://schemas.openxmlformats.org/officeDocument/2006/relationships/oleObject" Target="../embeddings/oleObject1025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24.bin"/><Relationship Id="rId20" Type="http://schemas.openxmlformats.org/officeDocument/2006/relationships/oleObject" Target="../embeddings/oleObject1028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014.bin"/><Relationship Id="rId11" Type="http://schemas.openxmlformats.org/officeDocument/2006/relationships/oleObject" Target="../embeddings/oleObject1019.bin"/><Relationship Id="rId24" Type="http://schemas.openxmlformats.org/officeDocument/2006/relationships/oleObject" Target="../embeddings/oleObject1032.bin"/><Relationship Id="rId5" Type="http://schemas.openxmlformats.org/officeDocument/2006/relationships/oleObject" Target="../embeddings/oleObject1013.bin"/><Relationship Id="rId15" Type="http://schemas.openxmlformats.org/officeDocument/2006/relationships/oleObject" Target="../embeddings/oleObject1023.bin"/><Relationship Id="rId23" Type="http://schemas.openxmlformats.org/officeDocument/2006/relationships/oleObject" Target="../embeddings/oleObject1031.bin"/><Relationship Id="rId10" Type="http://schemas.openxmlformats.org/officeDocument/2006/relationships/oleObject" Target="../embeddings/oleObject1018.bin"/><Relationship Id="rId19" Type="http://schemas.openxmlformats.org/officeDocument/2006/relationships/oleObject" Target="../embeddings/oleObject1027.bin"/><Relationship Id="rId4" Type="http://schemas.openxmlformats.org/officeDocument/2006/relationships/oleObject" Target="../embeddings/oleObject1012.bin"/><Relationship Id="rId9" Type="http://schemas.openxmlformats.org/officeDocument/2006/relationships/oleObject" Target="../embeddings/oleObject1017.bin"/><Relationship Id="rId14" Type="http://schemas.openxmlformats.org/officeDocument/2006/relationships/oleObject" Target="../embeddings/oleObject1022.bin"/><Relationship Id="rId22" Type="http://schemas.openxmlformats.org/officeDocument/2006/relationships/oleObject" Target="../embeddings/oleObject1030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8.bin"/><Relationship Id="rId3" Type="http://schemas.openxmlformats.org/officeDocument/2006/relationships/oleObject" Target="../embeddings/oleObject1033.bin"/><Relationship Id="rId7" Type="http://schemas.openxmlformats.org/officeDocument/2006/relationships/oleObject" Target="../embeddings/oleObject10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036.bin"/><Relationship Id="rId5" Type="http://schemas.openxmlformats.org/officeDocument/2006/relationships/oleObject" Target="../embeddings/oleObject1035.bin"/><Relationship Id="rId4" Type="http://schemas.openxmlformats.org/officeDocument/2006/relationships/oleObject" Target="../embeddings/oleObject1034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4.bin"/><Relationship Id="rId13" Type="http://schemas.openxmlformats.org/officeDocument/2006/relationships/oleObject" Target="../embeddings/oleObject1049.bin"/><Relationship Id="rId18" Type="http://schemas.openxmlformats.org/officeDocument/2006/relationships/oleObject" Target="../embeddings/oleObject1054.bin"/><Relationship Id="rId3" Type="http://schemas.openxmlformats.org/officeDocument/2006/relationships/oleObject" Target="../embeddings/oleObject1039.bin"/><Relationship Id="rId7" Type="http://schemas.openxmlformats.org/officeDocument/2006/relationships/oleObject" Target="../embeddings/oleObject1043.bin"/><Relationship Id="rId12" Type="http://schemas.openxmlformats.org/officeDocument/2006/relationships/oleObject" Target="../embeddings/oleObject1048.bin"/><Relationship Id="rId17" Type="http://schemas.openxmlformats.org/officeDocument/2006/relationships/oleObject" Target="../embeddings/oleObject105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52.bin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042.bin"/><Relationship Id="rId11" Type="http://schemas.openxmlformats.org/officeDocument/2006/relationships/oleObject" Target="../embeddings/oleObject1047.bin"/><Relationship Id="rId5" Type="http://schemas.openxmlformats.org/officeDocument/2006/relationships/oleObject" Target="../embeddings/oleObject1041.bin"/><Relationship Id="rId15" Type="http://schemas.openxmlformats.org/officeDocument/2006/relationships/oleObject" Target="../embeddings/oleObject1051.bin"/><Relationship Id="rId10" Type="http://schemas.openxmlformats.org/officeDocument/2006/relationships/oleObject" Target="../embeddings/oleObject1046.bin"/><Relationship Id="rId4" Type="http://schemas.openxmlformats.org/officeDocument/2006/relationships/oleObject" Target="../embeddings/oleObject1040.bin"/><Relationship Id="rId9" Type="http://schemas.openxmlformats.org/officeDocument/2006/relationships/oleObject" Target="../embeddings/oleObject1045.bin"/><Relationship Id="rId14" Type="http://schemas.openxmlformats.org/officeDocument/2006/relationships/oleObject" Target="../embeddings/oleObject1050.bin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0.bin"/><Relationship Id="rId13" Type="http://schemas.openxmlformats.org/officeDocument/2006/relationships/oleObject" Target="../embeddings/oleObject1065.bin"/><Relationship Id="rId3" Type="http://schemas.openxmlformats.org/officeDocument/2006/relationships/oleObject" Target="../embeddings/oleObject1055.bin"/><Relationship Id="rId7" Type="http://schemas.openxmlformats.org/officeDocument/2006/relationships/oleObject" Target="../embeddings/oleObject1059.bin"/><Relationship Id="rId12" Type="http://schemas.openxmlformats.org/officeDocument/2006/relationships/oleObject" Target="../embeddings/oleObject106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68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058.bin"/><Relationship Id="rId11" Type="http://schemas.openxmlformats.org/officeDocument/2006/relationships/oleObject" Target="../embeddings/oleObject1063.bin"/><Relationship Id="rId5" Type="http://schemas.openxmlformats.org/officeDocument/2006/relationships/oleObject" Target="../embeddings/oleObject1057.bin"/><Relationship Id="rId15" Type="http://schemas.openxmlformats.org/officeDocument/2006/relationships/oleObject" Target="../embeddings/oleObject1067.bin"/><Relationship Id="rId10" Type="http://schemas.openxmlformats.org/officeDocument/2006/relationships/oleObject" Target="../embeddings/oleObject1062.bin"/><Relationship Id="rId4" Type="http://schemas.openxmlformats.org/officeDocument/2006/relationships/oleObject" Target="../embeddings/oleObject1056.bin"/><Relationship Id="rId9" Type="http://schemas.openxmlformats.org/officeDocument/2006/relationships/oleObject" Target="../embeddings/oleObject1061.bin"/><Relationship Id="rId14" Type="http://schemas.openxmlformats.org/officeDocument/2006/relationships/oleObject" Target="../embeddings/oleObject106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331698"/>
            <a:ext cx="8280920" cy="232955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PREZENTACJA MULTIMEDIALNA </a:t>
            </a:r>
          </a:p>
          <a:p>
            <a:r>
              <a:rPr lang="pl-PL" sz="3200" b="1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 PRZEDMIOTU </a:t>
            </a:r>
          </a:p>
          <a:p>
            <a:r>
              <a:rPr lang="pl-PL" sz="3200" b="1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„WYTRZYMAŁOŚĆ MATERIAŁÓW” SEM.III</a:t>
            </a:r>
            <a:endParaRPr lang="pl-PL" sz="3200" b="1" dirty="0">
              <a:ln w="1905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503238" y="2636912"/>
            <a:ext cx="8183562" cy="3400351"/>
          </a:xfrm>
          <a:prstGeom prst="rect">
            <a:avLst/>
          </a:prstGeom>
        </p:spPr>
        <p:txBody>
          <a:bodyPr vert="horz" lIns="45720" tIns="0" rIns="45720" bIns="0" anchor="b">
            <a:normAutofit fontScale="7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/>
          <a:p>
            <a:pPr>
              <a:defRPr/>
            </a:pPr>
            <a:fld id="{AC001487-5497-4340-9115-A306FE171D75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  <p:pic>
        <p:nvPicPr>
          <p:cNvPr id="6" name="Picture 2" descr="E:\kludzk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446088"/>
            <a:ext cx="787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043608" y="2143116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Prof. dr hab. inż. Marek Witkowski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ześcian 15"/>
          <p:cNvSpPr/>
          <p:nvPr/>
        </p:nvSpPr>
        <p:spPr>
          <a:xfrm rot="20409518">
            <a:off x="948132" y="2685797"/>
            <a:ext cx="1224136" cy="500125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ześcian 5"/>
          <p:cNvSpPr/>
          <p:nvPr/>
        </p:nvSpPr>
        <p:spPr>
          <a:xfrm>
            <a:off x="971600" y="3501008"/>
            <a:ext cx="1152128" cy="432048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STOPNIE SWOBODY CIAŁA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rot="5400000">
            <a:off x="287524" y="3753037"/>
            <a:ext cx="1296144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1547664" y="3717033"/>
            <a:ext cx="25202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16200000" flipV="1">
            <a:off x="791580" y="2960949"/>
            <a:ext cx="144016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5400000" flipH="1" flipV="1">
            <a:off x="5256870" y="2240074"/>
            <a:ext cx="10801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V="1">
            <a:off x="5796136" y="2780928"/>
            <a:ext cx="2008634" cy="9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/>
          <p:cNvSpPr/>
          <p:nvPr/>
        </p:nvSpPr>
        <p:spPr>
          <a:xfrm>
            <a:off x="6300192" y="2204864"/>
            <a:ext cx="1224136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8" name="Łącznik prosty ze strzałką 37"/>
          <p:cNvCxnSpPr/>
          <p:nvPr/>
        </p:nvCxnSpPr>
        <p:spPr>
          <a:xfrm rot="5400000">
            <a:off x="5400092" y="5624450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5868144" y="5156398"/>
            <a:ext cx="2008634" cy="9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6876256" y="5732462"/>
            <a:ext cx="288032" cy="43284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4" name="Łącznik prosty ze strzałką 43"/>
          <p:cNvCxnSpPr/>
          <p:nvPr/>
        </p:nvCxnSpPr>
        <p:spPr>
          <a:xfrm rot="5400000" flipH="1" flipV="1">
            <a:off x="7273094" y="3752242"/>
            <a:ext cx="10801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5796136" y="4293096"/>
            <a:ext cx="2008634" cy="917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ostokąt 45"/>
          <p:cNvSpPr/>
          <p:nvPr/>
        </p:nvSpPr>
        <p:spPr>
          <a:xfrm>
            <a:off x="6300192" y="3717032"/>
            <a:ext cx="1224136" cy="2160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1835696" y="18448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BRYŁA W PRZESTRZENI</a:t>
            </a:r>
            <a:endParaRPr lang="pl-PL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67544" y="5013176"/>
          <a:ext cx="127000" cy="139700"/>
        </p:xfrm>
        <a:graphic>
          <a:graphicData uri="http://schemas.openxmlformats.org/presentationml/2006/ole">
            <p:oleObj spid="_x0000_s62638" name="Równanie" r:id="rId3" imgW="126835" imgH="139518" progId="Equation.3">
              <p:embed/>
            </p:oleObj>
          </a:graphicData>
        </a:graphic>
      </p:graphicFrame>
      <p:sp>
        <p:nvSpPr>
          <p:cNvPr id="50" name="Symbol zastępczy zawartości 49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14397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259632" y="2276872"/>
          <a:ext cx="127000" cy="127000"/>
        </p:xfrm>
        <a:graphic>
          <a:graphicData uri="http://schemas.openxmlformats.org/presentationml/2006/ole">
            <p:oleObj spid="_x0000_s62639" name="Równanie" r:id="rId4" imgW="126725" imgH="126725" progId="Equation.3">
              <p:embed/>
            </p:oleObj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067944" y="3717032"/>
          <a:ext cx="139700" cy="165100"/>
        </p:xfrm>
        <a:graphic>
          <a:graphicData uri="http://schemas.openxmlformats.org/presentationml/2006/ole">
            <p:oleObj spid="_x0000_s62640" name="Równanie" r:id="rId5" imgW="139579" imgH="164957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884368" y="2708920"/>
          <a:ext cx="139700" cy="165100"/>
        </p:xfrm>
        <a:graphic>
          <a:graphicData uri="http://schemas.openxmlformats.org/presentationml/2006/ole">
            <p:oleObj spid="_x0000_s62641" name="Równanie" r:id="rId6" imgW="139579" imgH="164957" progId="Equation.3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580112" y="1700808"/>
          <a:ext cx="127000" cy="127000"/>
        </p:xfrm>
        <a:graphic>
          <a:graphicData uri="http://schemas.openxmlformats.org/presentationml/2006/ole">
            <p:oleObj spid="_x0000_s62642" name="Równanie" r:id="rId7" imgW="126725" imgH="126725" progId="Equation.3">
              <p:embed/>
            </p:oleObj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7884368" y="3356992"/>
          <a:ext cx="127000" cy="127000"/>
        </p:xfrm>
        <a:graphic>
          <a:graphicData uri="http://schemas.openxmlformats.org/presentationml/2006/ole">
            <p:oleObj spid="_x0000_s62643" name="Równanie" r:id="rId8" imgW="126725" imgH="126725" progId="Equation.3">
              <p:embed/>
            </p:oleObj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5580112" y="4221088"/>
          <a:ext cx="127000" cy="139700"/>
        </p:xfrm>
        <a:graphic>
          <a:graphicData uri="http://schemas.openxmlformats.org/presentationml/2006/ole">
            <p:oleObj spid="_x0000_s62644" name="Równanie" r:id="rId9" imgW="126835" imgH="139518" progId="Equation.3">
              <p:embed/>
            </p:oleObj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5652120" y="5949280"/>
          <a:ext cx="127000" cy="139700"/>
        </p:xfrm>
        <a:graphic>
          <a:graphicData uri="http://schemas.openxmlformats.org/presentationml/2006/ole">
            <p:oleObj spid="_x0000_s62645" name="Równanie" r:id="rId10" imgW="126835" imgH="139518" progId="Equation.3">
              <p:embed/>
            </p:oleObj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7884368" y="5085184"/>
          <a:ext cx="139700" cy="165100"/>
        </p:xfrm>
        <a:graphic>
          <a:graphicData uri="http://schemas.openxmlformats.org/presentationml/2006/ole">
            <p:oleObj spid="_x0000_s62646" name="Równanie" r:id="rId11" imgW="139579" imgH="164957" progId="Equation.3">
              <p:embed/>
            </p:oleObj>
          </a:graphicData>
        </a:graphic>
      </p:graphicFrame>
      <p:sp>
        <p:nvSpPr>
          <p:cNvPr id="62" name="pole tekstowe 61"/>
          <p:cNvSpPr txBox="1"/>
          <p:nvPr/>
        </p:nvSpPr>
        <p:spPr>
          <a:xfrm>
            <a:off x="1187624" y="54452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 translacje + 3 obroty</a:t>
            </a:r>
          </a:p>
          <a:p>
            <a:r>
              <a:rPr lang="pl-PL" dirty="0" smtClean="0"/>
              <a:t>6 stopni swobody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35" grpId="0" animBg="1"/>
      <p:bldP spid="35" grpId="1" animBg="1"/>
      <p:bldP spid="41" grpId="0" animBg="1"/>
      <p:bldP spid="41" grpId="1" animBg="1"/>
      <p:bldP spid="46" grpId="0" animBg="1"/>
      <p:bldP spid="46" grpId="1" animBg="1"/>
      <p:bldP spid="6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691680" y="1628800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Zadanie wyznaczenia siły krytycznej dokonane zostało przez Eulera w 1744 r.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683" name="Object 3"/>
          <p:cNvGraphicFramePr>
            <a:graphicFrameLocks noChangeAspect="1"/>
          </p:cNvGraphicFramePr>
          <p:nvPr/>
        </p:nvGraphicFramePr>
        <p:xfrm>
          <a:off x="3990975" y="2133600"/>
          <a:ext cx="889000" cy="419100"/>
        </p:xfrm>
        <a:graphic>
          <a:graphicData uri="http://schemas.openxmlformats.org/presentationml/2006/ole">
            <p:oleObj spid="_x0000_s327683" name="Równanie" r:id="rId3" imgW="888840" imgH="419040" progId="Equation.3">
              <p:embed/>
            </p:oleObj>
          </a:graphicData>
        </a:graphic>
      </p:graphicFrame>
      <p:sp>
        <p:nvSpPr>
          <p:cNvPr id="6" name="Prostokąt 5"/>
          <p:cNvSpPr/>
          <p:nvPr/>
        </p:nvSpPr>
        <p:spPr>
          <a:xfrm>
            <a:off x="1691680" y="4055988"/>
            <a:ext cx="2880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835696" y="3695948"/>
            <a:ext cx="0" cy="13681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684" name="Object 4"/>
          <p:cNvGraphicFramePr>
            <a:graphicFrameLocks noChangeAspect="1"/>
          </p:cNvGraphicFramePr>
          <p:nvPr/>
        </p:nvGraphicFramePr>
        <p:xfrm>
          <a:off x="1835696" y="3695948"/>
          <a:ext cx="139700" cy="165100"/>
        </p:xfrm>
        <a:graphic>
          <a:graphicData uri="http://schemas.openxmlformats.org/presentationml/2006/ole">
            <p:oleObj spid="_x0000_s327684" name="Równanie" r:id="rId4" imgW="139680" imgH="164880" progId="Equation.3">
              <p:embed/>
            </p:oleObj>
          </a:graphicData>
        </a:graphic>
      </p:graphicFrame>
      <p:graphicFrame>
        <p:nvGraphicFramePr>
          <p:cNvPr id="327685" name="Object 5"/>
          <p:cNvGraphicFramePr>
            <a:graphicFrameLocks noChangeAspect="1"/>
          </p:cNvGraphicFramePr>
          <p:nvPr/>
        </p:nvGraphicFramePr>
        <p:xfrm>
          <a:off x="1835696" y="4992092"/>
          <a:ext cx="139700" cy="165100"/>
        </p:xfrm>
        <a:graphic>
          <a:graphicData uri="http://schemas.openxmlformats.org/presentationml/2006/ole">
            <p:oleObj spid="_x0000_s327685" name="Równanie" r:id="rId5" imgW="139680" imgH="164880" progId="Equation.3">
              <p:embed/>
            </p:oleObj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/>
        </p:nvGraphicFramePr>
        <p:xfrm>
          <a:off x="2051720" y="4272012"/>
          <a:ext cx="584200" cy="241300"/>
        </p:xfrm>
        <a:graphic>
          <a:graphicData uri="http://schemas.openxmlformats.org/presentationml/2006/ole">
            <p:oleObj spid="_x0000_s327686" name="Równanie" r:id="rId6" imgW="583920" imgH="241200" progId="Equation.3">
              <p:embed/>
            </p:oleObj>
          </a:graphicData>
        </a:graphic>
      </p:graphicFrame>
      <p:sp>
        <p:nvSpPr>
          <p:cNvPr id="12" name="Trójkąt równoramienny 11"/>
          <p:cNvSpPr/>
          <p:nvPr/>
        </p:nvSpPr>
        <p:spPr>
          <a:xfrm>
            <a:off x="3203848" y="3983980"/>
            <a:ext cx="432048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/>
        </p:nvCxnSpPr>
        <p:spPr>
          <a:xfrm>
            <a:off x="3419872" y="3848348"/>
            <a:ext cx="0" cy="13681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687" name="Object 7"/>
          <p:cNvGraphicFramePr>
            <a:graphicFrameLocks noChangeAspect="1"/>
          </p:cNvGraphicFramePr>
          <p:nvPr/>
        </p:nvGraphicFramePr>
        <p:xfrm>
          <a:off x="3419872" y="3839964"/>
          <a:ext cx="139700" cy="165100"/>
        </p:xfrm>
        <a:graphic>
          <a:graphicData uri="http://schemas.openxmlformats.org/presentationml/2006/ole">
            <p:oleObj spid="_x0000_s327687" name="Równanie" r:id="rId7" imgW="139680" imgH="164880" progId="Equation.3">
              <p:embed/>
            </p:oleObj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/>
        </p:nvGraphicFramePr>
        <p:xfrm>
          <a:off x="3419872" y="5064100"/>
          <a:ext cx="139700" cy="165100"/>
        </p:xfrm>
        <a:graphic>
          <a:graphicData uri="http://schemas.openxmlformats.org/presentationml/2006/ole">
            <p:oleObj spid="_x0000_s327688" name="Równanie" r:id="rId8" imgW="139680" imgH="164880" progId="Equation.3">
              <p:embed/>
            </p:oleObj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3635896" y="4272012"/>
          <a:ext cx="584200" cy="241300"/>
        </p:xfrm>
        <a:graphic>
          <a:graphicData uri="http://schemas.openxmlformats.org/presentationml/2006/ole">
            <p:oleObj spid="_x0000_s327689" name="Równanie" r:id="rId9" imgW="583920" imgH="241200" progId="Equation.3">
              <p:embed/>
            </p:oleObj>
          </a:graphicData>
        </a:graphic>
      </p:graphicFrame>
      <p:sp>
        <p:nvSpPr>
          <p:cNvPr id="19" name="Kształt litery L 18"/>
          <p:cNvSpPr/>
          <p:nvPr/>
        </p:nvSpPr>
        <p:spPr>
          <a:xfrm>
            <a:off x="7372176" y="3983980"/>
            <a:ext cx="936104" cy="936104"/>
          </a:xfrm>
          <a:prstGeom prst="corner">
            <a:avLst>
              <a:gd name="adj1" fmla="val 28836"/>
              <a:gd name="adj2" fmla="val 3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0" name="Łącznik prosty 19"/>
          <p:cNvCxnSpPr/>
          <p:nvPr/>
        </p:nvCxnSpPr>
        <p:spPr>
          <a:xfrm flipH="1">
            <a:off x="7156152" y="4127996"/>
            <a:ext cx="1008112" cy="10081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7084144" y="3839964"/>
            <a:ext cx="1512168" cy="15121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7012136" y="3911972"/>
          <a:ext cx="139700" cy="165100"/>
        </p:xfrm>
        <a:graphic>
          <a:graphicData uri="http://schemas.openxmlformats.org/presentationml/2006/ole">
            <p:oleObj spid="_x0000_s327690" name="Równanie" r:id="rId10" imgW="139680" imgH="164880" progId="Equation.3">
              <p:embed/>
            </p:oleObj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/>
        </p:nvGraphicFramePr>
        <p:xfrm>
          <a:off x="8308280" y="5280124"/>
          <a:ext cx="139700" cy="165100"/>
        </p:xfrm>
        <a:graphic>
          <a:graphicData uri="http://schemas.openxmlformats.org/presentationml/2006/ole">
            <p:oleObj spid="_x0000_s327691" name="Równanie" r:id="rId11" imgW="139680" imgH="164880" progId="Equation.3">
              <p:embed/>
            </p:oleObj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/>
        </p:nvGraphicFramePr>
        <p:xfrm>
          <a:off x="8236272" y="4272012"/>
          <a:ext cx="584200" cy="241300"/>
        </p:xfrm>
        <a:graphic>
          <a:graphicData uri="http://schemas.openxmlformats.org/presentationml/2006/ole">
            <p:oleObj spid="_x0000_s327692" name="Równanie" r:id="rId12" imgW="583920" imgH="241200" progId="Equation.3">
              <p:embed/>
            </p:oleObj>
          </a:graphicData>
        </a:graphic>
      </p:graphicFrame>
      <p:sp>
        <p:nvSpPr>
          <p:cNvPr id="30" name="Trójkąt równoramienny 29"/>
          <p:cNvSpPr/>
          <p:nvPr/>
        </p:nvSpPr>
        <p:spPr>
          <a:xfrm flipV="1">
            <a:off x="5004048" y="4344020"/>
            <a:ext cx="1224136" cy="432048"/>
          </a:xfrm>
          <a:prstGeom prst="triangle">
            <a:avLst>
              <a:gd name="adj" fmla="val 49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1" name="Łącznik prosty 30"/>
          <p:cNvCxnSpPr/>
          <p:nvPr/>
        </p:nvCxnSpPr>
        <p:spPr>
          <a:xfrm>
            <a:off x="4860032" y="4488036"/>
            <a:ext cx="15121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693" name="Object 13"/>
          <p:cNvGraphicFramePr>
            <a:graphicFrameLocks noChangeAspect="1"/>
          </p:cNvGraphicFramePr>
          <p:nvPr/>
        </p:nvGraphicFramePr>
        <p:xfrm>
          <a:off x="5292725" y="3990132"/>
          <a:ext cx="584200" cy="228600"/>
        </p:xfrm>
        <a:graphic>
          <a:graphicData uri="http://schemas.openxmlformats.org/presentationml/2006/ole">
            <p:oleObj spid="_x0000_s327693" name="Równanie" r:id="rId13" imgW="583920" imgH="228600" progId="Equation.3">
              <p:embed/>
            </p:oleObj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4860032" y="4560044"/>
          <a:ext cx="127000" cy="139700"/>
        </p:xfrm>
        <a:graphic>
          <a:graphicData uri="http://schemas.openxmlformats.org/presentationml/2006/ole">
            <p:oleObj spid="_x0000_s327694" name="Równanie" r:id="rId14" imgW="126720" imgH="139680" progId="Equation.3">
              <p:embed/>
            </p:oleObj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/>
        </p:nvGraphicFramePr>
        <p:xfrm>
          <a:off x="6228184" y="4488036"/>
          <a:ext cx="127000" cy="139700"/>
        </p:xfrm>
        <a:graphic>
          <a:graphicData uri="http://schemas.openxmlformats.org/presentationml/2006/ole">
            <p:oleObj spid="_x0000_s327695" name="Równanie" r:id="rId15" imgW="126720" imgH="139680" progId="Equation.3">
              <p:embed/>
            </p:oleObj>
          </a:graphicData>
        </a:graphic>
      </p:graphicFrame>
      <p:sp>
        <p:nvSpPr>
          <p:cNvPr id="27" name="pole tekstowe 26"/>
          <p:cNvSpPr txBox="1"/>
          <p:nvPr/>
        </p:nvSpPr>
        <p:spPr>
          <a:xfrm>
            <a:off x="1835696" y="2636913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- Moduł Younga	- długość pręta	- najmniejszy moment bezwładności	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1691680" y="2687836"/>
          <a:ext cx="152400" cy="165100"/>
        </p:xfrm>
        <a:graphic>
          <a:graphicData uri="http://schemas.openxmlformats.org/presentationml/2006/ole">
            <p:oleObj spid="_x0000_s327696" name="Równanie" r:id="rId16" imgW="152280" imgH="164880" progId="Equation.3">
              <p:embed/>
            </p:oleObj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/>
        </p:nvGraphicFramePr>
        <p:xfrm>
          <a:off x="3635896" y="2708920"/>
          <a:ext cx="88900" cy="177800"/>
        </p:xfrm>
        <a:graphic>
          <a:graphicData uri="http://schemas.openxmlformats.org/presentationml/2006/ole">
            <p:oleObj spid="_x0000_s327697" name="Równanie" r:id="rId17" imgW="88560" imgH="177480" progId="Equation.3">
              <p:embed/>
            </p:oleObj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220072" y="2636912"/>
          <a:ext cx="279400" cy="215900"/>
        </p:xfrm>
        <a:graphic>
          <a:graphicData uri="http://schemas.openxmlformats.org/presentationml/2006/ole">
            <p:oleObj spid="_x0000_s327698" name="Równanie" r:id="rId18" imgW="2793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2" grpId="0" animBg="1"/>
      <p:bldP spid="19" grpId="0" animBg="1"/>
      <p:bldP spid="30" grpId="0" animBg="1"/>
      <p:bldP spid="2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59632" y="1556792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Różne rodzaje podparcia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1691680" y="2636912"/>
            <a:ext cx="0" cy="1584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rójkąt równoramienny 6"/>
          <p:cNvSpPr/>
          <p:nvPr/>
        </p:nvSpPr>
        <p:spPr>
          <a:xfrm rot="16200000">
            <a:off x="1654532" y="4185084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rójkąt równoramienny 7"/>
          <p:cNvSpPr/>
          <p:nvPr/>
        </p:nvSpPr>
        <p:spPr>
          <a:xfrm rot="16200000">
            <a:off x="1654532" y="2602052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835696" y="249289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1691680" y="2276872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704504" y="2244725"/>
          <a:ext cx="203200" cy="228600"/>
        </p:xfrm>
        <a:graphic>
          <a:graphicData uri="http://schemas.openxmlformats.org/presentationml/2006/ole">
            <p:oleObj spid="_x0000_s331778" name="Równanie" r:id="rId3" imgW="203040" imgH="228600" progId="Equation.3">
              <p:embed/>
            </p:oleObj>
          </a:graphicData>
        </a:graphic>
      </p:graphicFrame>
      <p:cxnSp>
        <p:nvCxnSpPr>
          <p:cNvPr id="16" name="Łącznik prosty 15"/>
          <p:cNvCxnSpPr/>
          <p:nvPr/>
        </p:nvCxnSpPr>
        <p:spPr>
          <a:xfrm>
            <a:off x="1403648" y="263691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1403648" y="422108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1475656" y="263691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1780" name="Object 4"/>
          <p:cNvGraphicFramePr>
            <a:graphicFrameLocks noChangeAspect="1"/>
          </p:cNvGraphicFramePr>
          <p:nvPr/>
        </p:nvGraphicFramePr>
        <p:xfrm>
          <a:off x="1403648" y="3284984"/>
          <a:ext cx="88900" cy="177800"/>
        </p:xfrm>
        <a:graphic>
          <a:graphicData uri="http://schemas.openxmlformats.org/presentationml/2006/ole">
            <p:oleObj spid="_x0000_s331780" name="Równanie" r:id="rId4" imgW="88560" imgH="17748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3203848" y="2597051"/>
            <a:ext cx="0" cy="1584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3203848" y="2237011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216672" y="2204864"/>
          <a:ext cx="203200" cy="228600"/>
        </p:xfrm>
        <a:graphic>
          <a:graphicData uri="http://schemas.openxmlformats.org/presentationml/2006/ole">
            <p:oleObj spid="_x0000_s331781" name="Równanie" r:id="rId5" imgW="203040" imgH="228600" progId="Equation.3">
              <p:embed/>
            </p:oleObj>
          </a:graphicData>
        </a:graphic>
      </p:graphicFrame>
      <p:cxnSp>
        <p:nvCxnSpPr>
          <p:cNvPr id="27" name="Łącznik prosty 26"/>
          <p:cNvCxnSpPr/>
          <p:nvPr/>
        </p:nvCxnSpPr>
        <p:spPr>
          <a:xfrm>
            <a:off x="2915816" y="2597051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915816" y="4181227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2987824" y="2597051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2915816" y="3245123"/>
          <a:ext cx="88900" cy="177800"/>
        </p:xfrm>
        <a:graphic>
          <a:graphicData uri="http://schemas.openxmlformats.org/presentationml/2006/ole">
            <p:oleObj spid="_x0000_s331782" name="Równanie" r:id="rId6" imgW="88560" imgH="177480" progId="Equation.3">
              <p:embed/>
            </p:oleObj>
          </a:graphicData>
        </a:graphic>
      </p:graphicFrame>
      <p:cxnSp>
        <p:nvCxnSpPr>
          <p:cNvPr id="32" name="Łącznik prosty 31"/>
          <p:cNvCxnSpPr/>
          <p:nvPr/>
        </p:nvCxnSpPr>
        <p:spPr>
          <a:xfrm>
            <a:off x="3059832" y="4221088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olny kształt 33"/>
          <p:cNvSpPr/>
          <p:nvPr/>
        </p:nvSpPr>
        <p:spPr>
          <a:xfrm>
            <a:off x="1684020" y="2636520"/>
            <a:ext cx="245110" cy="1569720"/>
          </a:xfrm>
          <a:custGeom>
            <a:avLst/>
            <a:gdLst>
              <a:gd name="connsiteX0" fmla="*/ 7620 w 245110"/>
              <a:gd name="connsiteY0" fmla="*/ 0 h 1569720"/>
              <a:gd name="connsiteX1" fmla="*/ 243840 w 245110"/>
              <a:gd name="connsiteY1" fmla="*/ 754380 h 1569720"/>
              <a:gd name="connsiteX2" fmla="*/ 0 w 245110"/>
              <a:gd name="connsiteY2" fmla="*/ 156972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110" h="1569720">
                <a:moveTo>
                  <a:pt x="7620" y="0"/>
                </a:moveTo>
                <a:cubicBezTo>
                  <a:pt x="126365" y="246380"/>
                  <a:pt x="245110" y="492760"/>
                  <a:pt x="243840" y="754380"/>
                </a:cubicBezTo>
                <a:cubicBezTo>
                  <a:pt x="242570" y="1016000"/>
                  <a:pt x="121285" y="1292860"/>
                  <a:pt x="0" y="1569720"/>
                </a:cubicBezTo>
              </a:path>
            </a:pathLst>
          </a:cu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Dowolny kształt 34"/>
          <p:cNvSpPr/>
          <p:nvPr/>
        </p:nvSpPr>
        <p:spPr>
          <a:xfrm>
            <a:off x="3202682" y="2552700"/>
            <a:ext cx="400050" cy="1638300"/>
          </a:xfrm>
          <a:custGeom>
            <a:avLst/>
            <a:gdLst>
              <a:gd name="connsiteX0" fmla="*/ 11430 w 400050"/>
              <a:gd name="connsiteY0" fmla="*/ 1638300 h 1638300"/>
              <a:gd name="connsiteX1" fmla="*/ 11430 w 400050"/>
              <a:gd name="connsiteY1" fmla="*/ 1402080 h 1638300"/>
              <a:gd name="connsiteX2" fmla="*/ 80010 w 400050"/>
              <a:gd name="connsiteY2" fmla="*/ 1028700 h 1638300"/>
              <a:gd name="connsiteX3" fmla="*/ 194310 w 400050"/>
              <a:gd name="connsiteY3" fmla="*/ 548640 h 1638300"/>
              <a:gd name="connsiteX4" fmla="*/ 400050 w 40005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1638300">
                <a:moveTo>
                  <a:pt x="11430" y="1638300"/>
                </a:moveTo>
                <a:cubicBezTo>
                  <a:pt x="5715" y="1570990"/>
                  <a:pt x="0" y="1503680"/>
                  <a:pt x="11430" y="1402080"/>
                </a:cubicBezTo>
                <a:cubicBezTo>
                  <a:pt x="22860" y="1300480"/>
                  <a:pt x="49530" y="1170940"/>
                  <a:pt x="80010" y="1028700"/>
                </a:cubicBezTo>
                <a:cubicBezTo>
                  <a:pt x="110490" y="886460"/>
                  <a:pt x="140970" y="720090"/>
                  <a:pt x="194310" y="548640"/>
                </a:cubicBezTo>
                <a:cubicBezTo>
                  <a:pt x="247650" y="377190"/>
                  <a:pt x="323850" y="188595"/>
                  <a:pt x="400050" y="0"/>
                </a:cubicBezTo>
              </a:path>
            </a:pathLst>
          </a:cu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6" name="Dowolny kształt 35"/>
          <p:cNvSpPr/>
          <p:nvPr/>
        </p:nvSpPr>
        <p:spPr>
          <a:xfrm flipV="1">
            <a:off x="3203848" y="4221088"/>
            <a:ext cx="400050" cy="1656184"/>
          </a:xfrm>
          <a:custGeom>
            <a:avLst/>
            <a:gdLst>
              <a:gd name="connsiteX0" fmla="*/ 11430 w 400050"/>
              <a:gd name="connsiteY0" fmla="*/ 1638300 h 1638300"/>
              <a:gd name="connsiteX1" fmla="*/ 11430 w 400050"/>
              <a:gd name="connsiteY1" fmla="*/ 1402080 h 1638300"/>
              <a:gd name="connsiteX2" fmla="*/ 80010 w 400050"/>
              <a:gd name="connsiteY2" fmla="*/ 1028700 h 1638300"/>
              <a:gd name="connsiteX3" fmla="*/ 194310 w 400050"/>
              <a:gd name="connsiteY3" fmla="*/ 548640 h 1638300"/>
              <a:gd name="connsiteX4" fmla="*/ 400050 w 400050"/>
              <a:gd name="connsiteY4" fmla="*/ 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1638300">
                <a:moveTo>
                  <a:pt x="11430" y="1638300"/>
                </a:moveTo>
                <a:cubicBezTo>
                  <a:pt x="5715" y="1570990"/>
                  <a:pt x="0" y="1503680"/>
                  <a:pt x="11430" y="1402080"/>
                </a:cubicBezTo>
                <a:cubicBezTo>
                  <a:pt x="22860" y="1300480"/>
                  <a:pt x="49530" y="1170940"/>
                  <a:pt x="80010" y="1028700"/>
                </a:cubicBezTo>
                <a:cubicBezTo>
                  <a:pt x="110490" y="886460"/>
                  <a:pt x="140970" y="720090"/>
                  <a:pt x="194310" y="548640"/>
                </a:cubicBezTo>
                <a:cubicBezTo>
                  <a:pt x="247650" y="377190"/>
                  <a:pt x="323850" y="188595"/>
                  <a:pt x="400050" y="0"/>
                </a:cubicBezTo>
              </a:path>
            </a:pathLst>
          </a:cu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8" name="Łącznik prosty 37"/>
          <p:cNvCxnSpPr/>
          <p:nvPr/>
        </p:nvCxnSpPr>
        <p:spPr>
          <a:xfrm>
            <a:off x="2915816" y="58772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2987824" y="4149080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2915816" y="4797152"/>
          <a:ext cx="88900" cy="177800"/>
        </p:xfrm>
        <a:graphic>
          <a:graphicData uri="http://schemas.openxmlformats.org/presentationml/2006/ole">
            <p:oleObj spid="_x0000_s331783" name="Równanie" r:id="rId7" imgW="88560" imgH="177480" progId="Equation.3">
              <p:embed/>
            </p:oleObj>
          </a:graphicData>
        </a:graphic>
      </p:graphicFrame>
      <p:cxnSp>
        <p:nvCxnSpPr>
          <p:cNvPr id="42" name="Łącznik prosty ze strzałką 41"/>
          <p:cNvCxnSpPr/>
          <p:nvPr/>
        </p:nvCxnSpPr>
        <p:spPr>
          <a:xfrm>
            <a:off x="3635896" y="2204864"/>
            <a:ext cx="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4932040" y="2636912"/>
            <a:ext cx="0" cy="15443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4932040" y="2237011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944864" y="2204864"/>
          <a:ext cx="203200" cy="228600"/>
        </p:xfrm>
        <a:graphic>
          <a:graphicData uri="http://schemas.openxmlformats.org/presentationml/2006/ole">
            <p:oleObj spid="_x0000_s331784" name="Równanie" r:id="rId8" imgW="203040" imgH="228600" progId="Equation.3">
              <p:embed/>
            </p:oleObj>
          </a:graphicData>
        </a:graphic>
      </p:graphicFrame>
      <p:cxnSp>
        <p:nvCxnSpPr>
          <p:cNvPr id="46" name="Łącznik prosty 45"/>
          <p:cNvCxnSpPr/>
          <p:nvPr/>
        </p:nvCxnSpPr>
        <p:spPr>
          <a:xfrm>
            <a:off x="4499992" y="263691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4499992" y="4181227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4572000" y="2636912"/>
            <a:ext cx="0" cy="154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4644008" y="3245123"/>
          <a:ext cx="88900" cy="177800"/>
        </p:xfrm>
        <a:graphic>
          <a:graphicData uri="http://schemas.openxmlformats.org/presentationml/2006/ole">
            <p:oleObj spid="_x0000_s331785" name="Równanie" r:id="rId9" imgW="88560" imgH="177480" progId="Equation.3">
              <p:embed/>
            </p:oleObj>
          </a:graphicData>
        </a:graphic>
      </p:graphicFrame>
      <p:cxnSp>
        <p:nvCxnSpPr>
          <p:cNvPr id="50" name="Łącznik prosty 49"/>
          <p:cNvCxnSpPr/>
          <p:nvPr/>
        </p:nvCxnSpPr>
        <p:spPr>
          <a:xfrm>
            <a:off x="4788024" y="4221088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5004048" y="2636912"/>
            <a:ext cx="2160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4644008" y="2636912"/>
            <a:ext cx="2160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olny kształt 61"/>
          <p:cNvSpPr/>
          <p:nvPr/>
        </p:nvSpPr>
        <p:spPr>
          <a:xfrm>
            <a:off x="4907280" y="2697480"/>
            <a:ext cx="168776" cy="1524000"/>
          </a:xfrm>
          <a:custGeom>
            <a:avLst/>
            <a:gdLst>
              <a:gd name="connsiteX0" fmla="*/ 22860 w 105410"/>
              <a:gd name="connsiteY0" fmla="*/ 0 h 1524000"/>
              <a:gd name="connsiteX1" fmla="*/ 30480 w 105410"/>
              <a:gd name="connsiteY1" fmla="*/ 220980 h 1524000"/>
              <a:gd name="connsiteX2" fmla="*/ 83820 w 105410"/>
              <a:gd name="connsiteY2" fmla="*/ 449580 h 1524000"/>
              <a:gd name="connsiteX3" fmla="*/ 99060 w 105410"/>
              <a:gd name="connsiteY3" fmla="*/ 739140 h 1524000"/>
              <a:gd name="connsiteX4" fmla="*/ 45720 w 105410"/>
              <a:gd name="connsiteY4" fmla="*/ 1028700 h 1524000"/>
              <a:gd name="connsiteX5" fmla="*/ 30480 w 105410"/>
              <a:gd name="connsiteY5" fmla="*/ 1158240 h 1524000"/>
              <a:gd name="connsiteX6" fmla="*/ 0 w 105410"/>
              <a:gd name="connsiteY6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10" h="1524000">
                <a:moveTo>
                  <a:pt x="22860" y="0"/>
                </a:moveTo>
                <a:cubicBezTo>
                  <a:pt x="21590" y="73025"/>
                  <a:pt x="20320" y="146050"/>
                  <a:pt x="30480" y="220980"/>
                </a:cubicBezTo>
                <a:cubicBezTo>
                  <a:pt x="40640" y="295910"/>
                  <a:pt x="72390" y="363220"/>
                  <a:pt x="83820" y="449580"/>
                </a:cubicBezTo>
                <a:cubicBezTo>
                  <a:pt x="95250" y="535940"/>
                  <a:pt x="105410" y="642620"/>
                  <a:pt x="99060" y="739140"/>
                </a:cubicBezTo>
                <a:cubicBezTo>
                  <a:pt x="92710" y="835660"/>
                  <a:pt x="57150" y="958850"/>
                  <a:pt x="45720" y="1028700"/>
                </a:cubicBezTo>
                <a:cubicBezTo>
                  <a:pt x="34290" y="1098550"/>
                  <a:pt x="38100" y="1075690"/>
                  <a:pt x="30480" y="1158240"/>
                </a:cubicBezTo>
                <a:cubicBezTo>
                  <a:pt x="22860" y="1240790"/>
                  <a:pt x="11430" y="1382395"/>
                  <a:pt x="0" y="1524000"/>
                </a:cubicBezTo>
              </a:path>
            </a:pathLst>
          </a:cu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3" name="Łącznik prosty 62"/>
          <p:cNvCxnSpPr/>
          <p:nvPr/>
        </p:nvCxnSpPr>
        <p:spPr>
          <a:xfrm>
            <a:off x="5436096" y="299695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>
            <a:off x="5364088" y="371703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/>
          <p:nvPr/>
        </p:nvCxnSpPr>
        <p:spPr>
          <a:xfrm>
            <a:off x="5364088" y="299695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5292080" y="3140968"/>
          <a:ext cx="152400" cy="393700"/>
        </p:xfrm>
        <a:graphic>
          <a:graphicData uri="http://schemas.openxmlformats.org/presentationml/2006/ole">
            <p:oleObj spid="_x0000_s331786" name="Równanie" r:id="rId10" imgW="152280" imgH="393480" progId="Equation.3">
              <p:embed/>
            </p:oleObj>
          </a:graphicData>
        </a:graphic>
      </p:graphicFrame>
      <p:cxnSp>
        <p:nvCxnSpPr>
          <p:cNvPr id="69" name="Łącznik prosty 68"/>
          <p:cNvCxnSpPr/>
          <p:nvPr/>
        </p:nvCxnSpPr>
        <p:spPr>
          <a:xfrm>
            <a:off x="6660232" y="2636912"/>
            <a:ext cx="0" cy="15841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rójkąt równoramienny 70"/>
          <p:cNvSpPr/>
          <p:nvPr/>
        </p:nvSpPr>
        <p:spPr>
          <a:xfrm rot="16200000">
            <a:off x="6623084" y="2602052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2" name="Łącznik prosty 71"/>
          <p:cNvCxnSpPr/>
          <p:nvPr/>
        </p:nvCxnSpPr>
        <p:spPr>
          <a:xfrm>
            <a:off x="6804248" y="249289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>
            <a:off x="6660232" y="2276872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>
            <a:off x="6372200" y="263691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/>
          <p:nvPr/>
        </p:nvCxnSpPr>
        <p:spPr>
          <a:xfrm>
            <a:off x="6372200" y="422108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6444208" y="2636912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4"/>
          <p:cNvGraphicFramePr>
            <a:graphicFrameLocks noChangeAspect="1"/>
          </p:cNvGraphicFramePr>
          <p:nvPr/>
        </p:nvGraphicFramePr>
        <p:xfrm>
          <a:off x="6372200" y="3284984"/>
          <a:ext cx="88900" cy="177800"/>
        </p:xfrm>
        <a:graphic>
          <a:graphicData uri="http://schemas.openxmlformats.org/presentationml/2006/ole">
            <p:oleObj spid="_x0000_s331787" name="Równanie" r:id="rId11" imgW="88560" imgH="177480" progId="Equation.3">
              <p:embed/>
            </p:oleObj>
          </a:graphicData>
        </a:graphic>
      </p:graphicFrame>
      <p:cxnSp>
        <p:nvCxnSpPr>
          <p:cNvPr id="78" name="Łącznik prosty 77"/>
          <p:cNvCxnSpPr/>
          <p:nvPr/>
        </p:nvCxnSpPr>
        <p:spPr>
          <a:xfrm>
            <a:off x="6516216" y="4221088"/>
            <a:ext cx="28803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Dowolny kształt 78"/>
          <p:cNvSpPr/>
          <p:nvPr/>
        </p:nvSpPr>
        <p:spPr>
          <a:xfrm>
            <a:off x="6644640" y="2659380"/>
            <a:ext cx="199390" cy="1524000"/>
          </a:xfrm>
          <a:custGeom>
            <a:avLst/>
            <a:gdLst>
              <a:gd name="connsiteX0" fmla="*/ 22860 w 199390"/>
              <a:gd name="connsiteY0" fmla="*/ 1524000 h 1524000"/>
              <a:gd name="connsiteX1" fmla="*/ 22860 w 199390"/>
              <a:gd name="connsiteY1" fmla="*/ 1158240 h 1524000"/>
              <a:gd name="connsiteX2" fmla="*/ 160020 w 199390"/>
              <a:gd name="connsiteY2" fmla="*/ 792480 h 1524000"/>
              <a:gd name="connsiteX3" fmla="*/ 175260 w 199390"/>
              <a:gd name="connsiteY3" fmla="*/ 320040 h 1524000"/>
              <a:gd name="connsiteX4" fmla="*/ 15240 w 19939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90" h="1524000">
                <a:moveTo>
                  <a:pt x="22860" y="1524000"/>
                </a:moveTo>
                <a:cubicBezTo>
                  <a:pt x="11430" y="1402080"/>
                  <a:pt x="0" y="1280160"/>
                  <a:pt x="22860" y="1158240"/>
                </a:cubicBezTo>
                <a:cubicBezTo>
                  <a:pt x="45720" y="1036320"/>
                  <a:pt x="134620" y="932180"/>
                  <a:pt x="160020" y="792480"/>
                </a:cubicBezTo>
                <a:cubicBezTo>
                  <a:pt x="185420" y="652780"/>
                  <a:pt x="199390" y="452120"/>
                  <a:pt x="175260" y="320040"/>
                </a:cubicBezTo>
                <a:cubicBezTo>
                  <a:pt x="151130" y="187960"/>
                  <a:pt x="83185" y="93980"/>
                  <a:pt x="15240" y="0"/>
                </a:cubicBezTo>
              </a:path>
            </a:pathLst>
          </a:cu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0" name="Łącznik prosty 79"/>
          <p:cNvCxnSpPr/>
          <p:nvPr/>
        </p:nvCxnSpPr>
        <p:spPr>
          <a:xfrm>
            <a:off x="7092280" y="263691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>
            <a:off x="7020272" y="263691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/>
          <p:cNvCxnSpPr/>
          <p:nvPr/>
        </p:nvCxnSpPr>
        <p:spPr>
          <a:xfrm>
            <a:off x="7020272" y="371703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7092280" y="3068960"/>
          <a:ext cx="342900" cy="203200"/>
        </p:xfrm>
        <a:graphic>
          <a:graphicData uri="http://schemas.openxmlformats.org/presentationml/2006/ole">
            <p:oleObj spid="_x0000_s331788" name="Równanie" r:id="rId12" imgW="342720" imgH="203040" progId="Equation.3">
              <p:embed/>
            </p:oleObj>
          </a:graphicData>
        </a:graphic>
      </p:graphicFrame>
      <p:sp>
        <p:nvSpPr>
          <p:cNvPr id="85" name="pole tekstowe 84"/>
          <p:cNvSpPr txBox="1"/>
          <p:nvPr/>
        </p:nvSpPr>
        <p:spPr>
          <a:xfrm>
            <a:off x="4211960" y="479715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Ogólnie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7164288" y="3933056"/>
          <a:ext cx="622300" cy="228600"/>
        </p:xfrm>
        <a:graphic>
          <a:graphicData uri="http://schemas.openxmlformats.org/presentationml/2006/ole">
            <p:oleObj spid="_x0000_s331789" name="Równanie" r:id="rId13" imgW="622080" imgH="228600" progId="Equation.3">
              <p:embed/>
            </p:oleObj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5148064" y="3933056"/>
          <a:ext cx="546100" cy="228600"/>
        </p:xfrm>
        <a:graphic>
          <a:graphicData uri="http://schemas.openxmlformats.org/presentationml/2006/ole">
            <p:oleObj spid="_x0000_s331790" name="Równanie" r:id="rId14" imgW="545760" imgH="228600" progId="Equation.3">
              <p:embed/>
            </p:oleObj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3419872" y="4005064"/>
          <a:ext cx="444500" cy="228600"/>
        </p:xfrm>
        <a:graphic>
          <a:graphicData uri="http://schemas.openxmlformats.org/presentationml/2006/ole">
            <p:oleObj spid="_x0000_s331791" name="Równanie" r:id="rId15" imgW="444240" imgH="228600" progId="Equation.3">
              <p:embed/>
            </p:oleObj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1835696" y="4005064"/>
          <a:ext cx="368300" cy="228600"/>
        </p:xfrm>
        <a:graphic>
          <a:graphicData uri="http://schemas.openxmlformats.org/presentationml/2006/ole">
            <p:oleObj spid="_x0000_s331792" name="Równanie" r:id="rId16" imgW="368280" imgH="228600" progId="Equation.3">
              <p:embed/>
            </p:oleObj>
          </a:graphicData>
        </a:graphic>
      </p:graphicFrame>
      <p:graphicFrame>
        <p:nvGraphicFramePr>
          <p:cNvPr id="331793" name="Object 17"/>
          <p:cNvGraphicFramePr>
            <a:graphicFrameLocks noChangeAspect="1"/>
          </p:cNvGraphicFramePr>
          <p:nvPr/>
        </p:nvGraphicFramePr>
        <p:xfrm>
          <a:off x="5076056" y="5000600"/>
          <a:ext cx="457200" cy="228600"/>
        </p:xfrm>
        <a:graphic>
          <a:graphicData uri="http://schemas.openxmlformats.org/presentationml/2006/ole">
            <p:oleObj spid="_x0000_s331793" name="Równanie" r:id="rId17" imgW="457200" imgH="228600" progId="Equation.3">
              <p:embed/>
            </p:oleObj>
          </a:graphicData>
        </a:graphic>
      </p:graphicFrame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4907136" y="5479380"/>
          <a:ext cx="889000" cy="469900"/>
        </p:xfrm>
        <a:graphic>
          <a:graphicData uri="http://schemas.openxmlformats.org/presentationml/2006/ole">
            <p:oleObj spid="_x0000_s331794" name="Równanie" r:id="rId18" imgW="888840" imgH="469800" progId="Equation.3">
              <p:embed/>
            </p:oleObj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1814513" y="4378325"/>
          <a:ext cx="355600" cy="203200"/>
        </p:xfrm>
        <a:graphic>
          <a:graphicData uri="http://schemas.openxmlformats.org/presentationml/2006/ole">
            <p:oleObj spid="_x0000_s331795" name="Równanie" r:id="rId19" imgW="355320" imgH="203040" progId="Equation.3">
              <p:embed/>
            </p:oleObj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3491880" y="4293096"/>
          <a:ext cx="381000" cy="203200"/>
        </p:xfrm>
        <a:graphic>
          <a:graphicData uri="http://schemas.openxmlformats.org/presentationml/2006/ole">
            <p:oleObj spid="_x0000_s331796" name="Równanie" r:id="rId20" imgW="380880" imgH="203040" progId="Equation.3">
              <p:embed/>
            </p:oleObj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168900" y="4292600"/>
          <a:ext cx="482600" cy="203200"/>
        </p:xfrm>
        <a:graphic>
          <a:graphicData uri="http://schemas.openxmlformats.org/presentationml/2006/ole">
            <p:oleObj spid="_x0000_s331797" name="Równanie" r:id="rId21" imgW="482400" imgH="203040" progId="Equation.3">
              <p:embed/>
            </p:oleObj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236296" y="4221088"/>
          <a:ext cx="546100" cy="203200"/>
        </p:xfrm>
        <a:graphic>
          <a:graphicData uri="http://schemas.openxmlformats.org/presentationml/2006/ole">
            <p:oleObj spid="_x0000_s331798" name="Równanie" r:id="rId22" imgW="545760" imgH="203040" progId="Equation.3">
              <p:embed/>
            </p:oleObj>
          </a:graphicData>
        </a:graphic>
      </p:graphicFrame>
      <p:graphicFrame>
        <p:nvGraphicFramePr>
          <p:cNvPr id="331799" name="Object 23"/>
          <p:cNvGraphicFramePr>
            <a:graphicFrameLocks noChangeAspect="1"/>
          </p:cNvGraphicFramePr>
          <p:nvPr/>
        </p:nvGraphicFramePr>
        <p:xfrm>
          <a:off x="1115616" y="6296744"/>
          <a:ext cx="152400" cy="228600"/>
        </p:xfrm>
        <a:graphic>
          <a:graphicData uri="http://schemas.openxmlformats.org/presentationml/2006/ole">
            <p:oleObj spid="_x0000_s331799" name="Równanie" r:id="rId23" imgW="152280" imgH="228600" progId="Equation.3">
              <p:embed/>
            </p:oleObj>
          </a:graphicData>
        </a:graphic>
      </p:graphicFrame>
      <p:sp>
        <p:nvSpPr>
          <p:cNvPr id="97" name="pole tekstowe 96"/>
          <p:cNvSpPr txBox="1"/>
          <p:nvPr/>
        </p:nvSpPr>
        <p:spPr>
          <a:xfrm>
            <a:off x="1259632" y="623731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- długość wyboczeniowa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6660232" y="2204864"/>
          <a:ext cx="203200" cy="228600"/>
        </p:xfrm>
        <a:graphic>
          <a:graphicData uri="http://schemas.openxmlformats.org/presentationml/2006/ole">
            <p:oleObj spid="_x0000_s331800" name="Równanie" r:id="rId24" imgW="203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4" grpId="0" animBg="1"/>
      <p:bldP spid="35" grpId="0" animBg="1"/>
      <p:bldP spid="36" grpId="0" animBg="1"/>
      <p:bldP spid="62" grpId="0" animBg="1"/>
      <p:bldP spid="71" grpId="0" animBg="1"/>
      <p:bldP spid="79" grpId="0" animBg="1"/>
      <p:bldP spid="85" grpId="0"/>
      <p:bldP spid="9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259632" y="148478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Smukłość pręta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2802" name="Object 2"/>
          <p:cNvGraphicFramePr>
            <a:graphicFrameLocks noChangeAspect="1"/>
          </p:cNvGraphicFramePr>
          <p:nvPr/>
        </p:nvGraphicFramePr>
        <p:xfrm>
          <a:off x="1619672" y="1844824"/>
          <a:ext cx="431800" cy="393700"/>
        </p:xfrm>
        <a:graphic>
          <a:graphicData uri="http://schemas.openxmlformats.org/presentationml/2006/ole">
            <p:oleObj spid="_x0000_s332802" name="Równanie" r:id="rId3" imgW="431640" imgH="393480" progId="Equation.3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059832" y="1988840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i – promień bezwładności  pręta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2803" name="Object 3"/>
          <p:cNvGraphicFramePr>
            <a:graphicFrameLocks noChangeAspect="1"/>
          </p:cNvGraphicFramePr>
          <p:nvPr/>
        </p:nvGraphicFramePr>
        <p:xfrm>
          <a:off x="3563888" y="2348880"/>
          <a:ext cx="635000" cy="444500"/>
        </p:xfrm>
        <a:graphic>
          <a:graphicData uri="http://schemas.openxmlformats.org/presentationml/2006/ole">
            <p:oleObj spid="_x0000_s332803" name="Równanie" r:id="rId4" imgW="634680" imgH="444240" progId="Equation.3">
              <p:embed/>
            </p:oleObj>
          </a:graphicData>
        </a:graphic>
      </p:graphicFrame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2915816" y="2996952"/>
          <a:ext cx="889000" cy="469900"/>
        </p:xfrm>
        <a:graphic>
          <a:graphicData uri="http://schemas.openxmlformats.org/presentationml/2006/ole">
            <p:oleObj spid="_x0000_s332804" name="Równanie" r:id="rId5" imgW="888840" imgH="469800" progId="Equation.3">
              <p:embed/>
            </p:oleObj>
          </a:graphicData>
        </a:graphic>
      </p:graphicFrame>
      <p:sp>
        <p:nvSpPr>
          <p:cNvPr id="9" name="Strzałka w prawo 8"/>
          <p:cNvSpPr/>
          <p:nvPr/>
        </p:nvSpPr>
        <p:spPr>
          <a:xfrm>
            <a:off x="3851920" y="3140968"/>
            <a:ext cx="50405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59300" y="2997200"/>
          <a:ext cx="914400" cy="469900"/>
        </p:xfrm>
        <a:graphic>
          <a:graphicData uri="http://schemas.openxmlformats.org/presentationml/2006/ole">
            <p:oleObj spid="_x0000_s332805" name="Równanie" r:id="rId6" imgW="914400" imgH="469800" progId="Equation.3">
              <p:embed/>
            </p:oleObj>
          </a:graphicData>
        </a:graphic>
      </p:graphicFrame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2915816" y="3645024"/>
          <a:ext cx="762000" cy="419100"/>
        </p:xfrm>
        <a:graphic>
          <a:graphicData uri="http://schemas.openxmlformats.org/presentationml/2006/ole">
            <p:oleObj spid="_x0000_s332806" name="Równanie" r:id="rId7" imgW="761760" imgH="419040" progId="Equation.3">
              <p:embed/>
            </p:oleObj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3923928" y="5877272"/>
          <a:ext cx="635000" cy="457200"/>
        </p:xfrm>
        <a:graphic>
          <a:graphicData uri="http://schemas.openxmlformats.org/presentationml/2006/ole">
            <p:oleObj spid="_x0000_s332807" name="Równanie" r:id="rId8" imgW="634680" imgH="457200" progId="Equation.3">
              <p:embed/>
            </p:oleObj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851920" y="371703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Równanie hiperboli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3779912" y="4653136"/>
            <a:ext cx="381744" cy="698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779912" y="5373216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3779912" y="4509120"/>
            <a:ext cx="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olny kształt 21"/>
          <p:cNvSpPr/>
          <p:nvPr/>
        </p:nvSpPr>
        <p:spPr>
          <a:xfrm>
            <a:off x="4176544" y="4493508"/>
            <a:ext cx="754380" cy="144780"/>
          </a:xfrm>
          <a:custGeom>
            <a:avLst/>
            <a:gdLst>
              <a:gd name="connsiteX0" fmla="*/ 0 w 754380"/>
              <a:gd name="connsiteY0" fmla="*/ 144780 h 144780"/>
              <a:gd name="connsiteX1" fmla="*/ 106680 w 754380"/>
              <a:gd name="connsiteY1" fmla="*/ 45720 h 144780"/>
              <a:gd name="connsiteX2" fmla="*/ 289560 w 754380"/>
              <a:gd name="connsiteY2" fmla="*/ 7620 h 144780"/>
              <a:gd name="connsiteX3" fmla="*/ 754380 w 754380"/>
              <a:gd name="connsiteY3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" h="144780">
                <a:moveTo>
                  <a:pt x="0" y="144780"/>
                </a:moveTo>
                <a:cubicBezTo>
                  <a:pt x="29210" y="106680"/>
                  <a:pt x="58420" y="68580"/>
                  <a:pt x="106680" y="45720"/>
                </a:cubicBezTo>
                <a:cubicBezTo>
                  <a:pt x="154940" y="22860"/>
                  <a:pt x="181610" y="15240"/>
                  <a:pt x="289560" y="7620"/>
                </a:cubicBezTo>
                <a:cubicBezTo>
                  <a:pt x="397510" y="0"/>
                  <a:pt x="575945" y="0"/>
                  <a:pt x="75438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4" name="Łącznik prosty 23"/>
          <p:cNvCxnSpPr/>
          <p:nvPr/>
        </p:nvCxnSpPr>
        <p:spPr>
          <a:xfrm>
            <a:off x="3419872" y="465313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3419872" y="53732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3563888" y="465313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4788024" y="4509120"/>
            <a:ext cx="0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3635896" y="4653136"/>
            <a:ext cx="50405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851920" y="4437112"/>
          <a:ext cx="152400" cy="139700"/>
        </p:xfrm>
        <a:graphic>
          <a:graphicData uri="http://schemas.openxmlformats.org/presentationml/2006/ole">
            <p:oleObj spid="_x0000_s332808" name="Równanie" r:id="rId9" imgW="152280" imgH="139680" progId="Equation.3">
              <p:embed/>
            </p:oleObj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5076056" y="5301208"/>
          <a:ext cx="127000" cy="139700"/>
        </p:xfrm>
        <a:graphic>
          <a:graphicData uri="http://schemas.openxmlformats.org/presentationml/2006/ole">
            <p:oleObj spid="_x0000_s332809" name="Równanie" r:id="rId10" imgW="126720" imgH="139680" progId="Equation.3">
              <p:embed/>
            </p:oleObj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3275856" y="4869160"/>
          <a:ext cx="241300" cy="241300"/>
        </p:xfrm>
        <a:graphic>
          <a:graphicData uri="http://schemas.openxmlformats.org/presentationml/2006/ole">
            <p:oleObj spid="_x0000_s332810" name="Równanie" r:id="rId11" imgW="241200" imgH="241200" progId="Equation.3">
              <p:embed/>
            </p:oleObj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4788024" y="4869160"/>
          <a:ext cx="228600" cy="241300"/>
        </p:xfrm>
        <a:graphic>
          <a:graphicData uri="http://schemas.openxmlformats.org/presentationml/2006/ole">
            <p:oleObj spid="_x0000_s332811" name="Równanie" r:id="rId12" imgW="228600" imgH="241200" progId="Equation.3">
              <p:embed/>
            </p:oleObj>
          </a:graphicData>
        </a:graphic>
      </p:graphicFrame>
      <p:graphicFrame>
        <p:nvGraphicFramePr>
          <p:cNvPr id="332812" name="Object 12"/>
          <p:cNvGraphicFramePr>
            <a:graphicFrameLocks noChangeAspect="1"/>
          </p:cNvGraphicFramePr>
          <p:nvPr/>
        </p:nvGraphicFramePr>
        <p:xfrm>
          <a:off x="4067944" y="5517232"/>
          <a:ext cx="584200" cy="241300"/>
        </p:xfrm>
        <a:graphic>
          <a:graphicData uri="http://schemas.openxmlformats.org/presentationml/2006/ole">
            <p:oleObj spid="_x0000_s332812" name="Równanie" r:id="rId13" imgW="583920" imgH="241200" progId="Equation.3">
              <p:embed/>
            </p:oleObj>
          </a:graphicData>
        </a:graphic>
      </p:graphicFrame>
      <p:sp>
        <p:nvSpPr>
          <p:cNvPr id="37" name="Strzałka w prawo 36"/>
          <p:cNvSpPr/>
          <p:nvPr/>
        </p:nvSpPr>
        <p:spPr>
          <a:xfrm>
            <a:off x="5076056" y="6021288"/>
            <a:ext cx="50405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6084168" y="5877272"/>
          <a:ext cx="838200" cy="495300"/>
        </p:xfrm>
        <a:graphic>
          <a:graphicData uri="http://schemas.openxmlformats.org/presentationml/2006/ole">
            <p:oleObj spid="_x0000_s332813" name="Równanie" r:id="rId14" imgW="838080" imgH="495000" progId="Equation.3">
              <p:embed/>
            </p:oleObj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1187624" y="429309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 Wyboczenie sprężyste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4" grpId="0"/>
      <p:bldP spid="22" grpId="0" animBg="1"/>
      <p:bldP spid="37" grpId="0" animBg="1"/>
      <p:bldP spid="30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1619672" y="1628800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1619672" y="3573016"/>
            <a:ext cx="41764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olny kształt 9"/>
          <p:cNvSpPr/>
          <p:nvPr/>
        </p:nvSpPr>
        <p:spPr>
          <a:xfrm rot="176240">
            <a:off x="2028066" y="1570323"/>
            <a:ext cx="551364" cy="909043"/>
          </a:xfrm>
          <a:custGeom>
            <a:avLst/>
            <a:gdLst>
              <a:gd name="connsiteX0" fmla="*/ 0 w 778510"/>
              <a:gd name="connsiteY0" fmla="*/ 0 h 868680"/>
              <a:gd name="connsiteX1" fmla="*/ 68580 w 778510"/>
              <a:gd name="connsiteY1" fmla="*/ 205740 h 868680"/>
              <a:gd name="connsiteX2" fmla="*/ 144780 w 778510"/>
              <a:gd name="connsiteY2" fmla="*/ 358140 h 868680"/>
              <a:gd name="connsiteX3" fmla="*/ 236220 w 778510"/>
              <a:gd name="connsiteY3" fmla="*/ 487680 h 868680"/>
              <a:gd name="connsiteX4" fmla="*/ 411480 w 778510"/>
              <a:gd name="connsiteY4" fmla="*/ 655320 h 868680"/>
              <a:gd name="connsiteX5" fmla="*/ 723900 w 778510"/>
              <a:gd name="connsiteY5" fmla="*/ 838200 h 868680"/>
              <a:gd name="connsiteX6" fmla="*/ 739140 w 778510"/>
              <a:gd name="connsiteY6" fmla="*/ 83820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10" h="868680">
                <a:moveTo>
                  <a:pt x="0" y="0"/>
                </a:moveTo>
                <a:cubicBezTo>
                  <a:pt x="22225" y="73025"/>
                  <a:pt x="44450" y="146050"/>
                  <a:pt x="68580" y="205740"/>
                </a:cubicBezTo>
                <a:cubicBezTo>
                  <a:pt x="92710" y="265430"/>
                  <a:pt x="116840" y="311150"/>
                  <a:pt x="144780" y="358140"/>
                </a:cubicBezTo>
                <a:cubicBezTo>
                  <a:pt x="172720" y="405130"/>
                  <a:pt x="191770" y="438150"/>
                  <a:pt x="236220" y="487680"/>
                </a:cubicBezTo>
                <a:cubicBezTo>
                  <a:pt x="280670" y="537210"/>
                  <a:pt x="330200" y="596900"/>
                  <a:pt x="411480" y="655320"/>
                </a:cubicBezTo>
                <a:cubicBezTo>
                  <a:pt x="492760" y="713740"/>
                  <a:pt x="669290" y="807720"/>
                  <a:pt x="723900" y="838200"/>
                </a:cubicBezTo>
                <a:cubicBezTo>
                  <a:pt x="778510" y="868680"/>
                  <a:pt x="758825" y="853440"/>
                  <a:pt x="739140" y="838200"/>
                </a:cubicBezTo>
              </a:path>
            </a:pathLst>
          </a:cu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Dowolny kształt 12"/>
          <p:cNvSpPr/>
          <p:nvPr/>
        </p:nvSpPr>
        <p:spPr>
          <a:xfrm>
            <a:off x="2555776" y="2492896"/>
            <a:ext cx="3240360" cy="783704"/>
          </a:xfrm>
          <a:custGeom>
            <a:avLst/>
            <a:gdLst>
              <a:gd name="connsiteX0" fmla="*/ 0 w 2781300"/>
              <a:gd name="connsiteY0" fmla="*/ 0 h 449580"/>
              <a:gd name="connsiteX1" fmla="*/ 190500 w 2781300"/>
              <a:gd name="connsiteY1" fmla="*/ 121920 h 449580"/>
              <a:gd name="connsiteX2" fmla="*/ 419100 w 2781300"/>
              <a:gd name="connsiteY2" fmla="*/ 220980 h 449580"/>
              <a:gd name="connsiteX3" fmla="*/ 731520 w 2781300"/>
              <a:gd name="connsiteY3" fmla="*/ 320040 h 449580"/>
              <a:gd name="connsiteX4" fmla="*/ 1051560 w 2781300"/>
              <a:gd name="connsiteY4" fmla="*/ 365760 h 449580"/>
              <a:gd name="connsiteX5" fmla="*/ 1501140 w 2781300"/>
              <a:gd name="connsiteY5" fmla="*/ 396240 h 449580"/>
              <a:gd name="connsiteX6" fmla="*/ 2781300 w 2781300"/>
              <a:gd name="connsiteY6" fmla="*/ 449580 h 4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1300" h="449580">
                <a:moveTo>
                  <a:pt x="0" y="0"/>
                </a:moveTo>
                <a:cubicBezTo>
                  <a:pt x="60325" y="42545"/>
                  <a:pt x="120650" y="85090"/>
                  <a:pt x="190500" y="121920"/>
                </a:cubicBezTo>
                <a:cubicBezTo>
                  <a:pt x="260350" y="158750"/>
                  <a:pt x="328930" y="187960"/>
                  <a:pt x="419100" y="220980"/>
                </a:cubicBezTo>
                <a:cubicBezTo>
                  <a:pt x="509270" y="254000"/>
                  <a:pt x="626110" y="295910"/>
                  <a:pt x="731520" y="320040"/>
                </a:cubicBezTo>
                <a:cubicBezTo>
                  <a:pt x="836930" y="344170"/>
                  <a:pt x="923290" y="353060"/>
                  <a:pt x="1051560" y="365760"/>
                </a:cubicBezTo>
                <a:cubicBezTo>
                  <a:pt x="1179830" y="378460"/>
                  <a:pt x="1501140" y="396240"/>
                  <a:pt x="1501140" y="396240"/>
                </a:cubicBezTo>
                <a:lnTo>
                  <a:pt x="2781300" y="44958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6" name="Łącznik prosty 15"/>
          <p:cNvCxnSpPr>
            <a:stCxn id="10" idx="6"/>
          </p:cNvCxnSpPr>
          <p:nvPr/>
        </p:nvCxnSpPr>
        <p:spPr>
          <a:xfrm flipH="1" flipV="1">
            <a:off x="1619672" y="2060848"/>
            <a:ext cx="909893" cy="398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2555776" y="2492896"/>
            <a:ext cx="0" cy="1152128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2843808" y="2780928"/>
            <a:ext cx="0" cy="864096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2339752" y="3645024"/>
          <a:ext cx="215900" cy="241300"/>
        </p:xfrm>
        <a:graphic>
          <a:graphicData uri="http://schemas.openxmlformats.org/presentationml/2006/ole">
            <p:oleObj spid="_x0000_s337923" name="Równanie" r:id="rId3" imgW="215640" imgH="241200" progId="Equation.3">
              <p:embed/>
            </p:oleObj>
          </a:graphicData>
        </a:graphic>
      </p:graphicFrame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2771800" y="3645024"/>
          <a:ext cx="177800" cy="228600"/>
        </p:xfrm>
        <a:graphic>
          <a:graphicData uri="http://schemas.openxmlformats.org/presentationml/2006/ole">
            <p:oleObj spid="_x0000_s337924" name="Równanie" r:id="rId4" imgW="177480" imgH="228600" progId="Equation.3">
              <p:embed/>
            </p:oleObj>
          </a:graphicData>
        </a:graphic>
      </p:graphicFrame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5724128" y="3645024"/>
          <a:ext cx="139700" cy="177800"/>
        </p:xfrm>
        <a:graphic>
          <a:graphicData uri="http://schemas.openxmlformats.org/presentationml/2006/ole">
            <p:oleObj spid="_x0000_s337927" name="Równanie" r:id="rId5" imgW="139680" imgH="177480" progId="Equation.3">
              <p:embed/>
            </p:oleObj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1331640" y="1628800"/>
          <a:ext cx="228600" cy="228600"/>
        </p:xfrm>
        <a:graphic>
          <a:graphicData uri="http://schemas.openxmlformats.org/presentationml/2006/ole">
            <p:oleObj spid="_x0000_s337928" name="Równanie" r:id="rId6" imgW="228600" imgH="228600" progId="Equation.3">
              <p:embed/>
            </p:oleObj>
          </a:graphicData>
        </a:graphic>
      </p:graphicFrame>
      <p:cxnSp>
        <p:nvCxnSpPr>
          <p:cNvPr id="32" name="Łącznik prosty ze strzałką 31"/>
          <p:cNvCxnSpPr/>
          <p:nvPr/>
        </p:nvCxnSpPr>
        <p:spPr>
          <a:xfrm flipV="1">
            <a:off x="1187624" y="2060848"/>
            <a:ext cx="0" cy="158417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1115616" y="206084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1115616" y="364502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29" name="Object 9"/>
          <p:cNvGraphicFramePr>
            <a:graphicFrameLocks noChangeAspect="1"/>
          </p:cNvGraphicFramePr>
          <p:nvPr/>
        </p:nvGraphicFramePr>
        <p:xfrm>
          <a:off x="971600" y="2708920"/>
          <a:ext cx="228600" cy="241300"/>
        </p:xfrm>
        <a:graphic>
          <a:graphicData uri="http://schemas.openxmlformats.org/presentationml/2006/ole">
            <p:oleObj spid="_x0000_s337929" name="Równanie" r:id="rId7" imgW="228600" imgH="241200" progId="Equation.3">
              <p:embed/>
            </p:oleObj>
          </a:graphicData>
        </a:graphic>
      </p:graphicFrame>
      <p:sp>
        <p:nvSpPr>
          <p:cNvPr id="38" name="pole tekstowe 37"/>
          <p:cNvSpPr txBox="1"/>
          <p:nvPr/>
        </p:nvSpPr>
        <p:spPr>
          <a:xfrm>
            <a:off x="4211960" y="27089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Hiperbola Eulera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Łącznik prosty ze strzałką 39"/>
          <p:cNvCxnSpPr>
            <a:endCxn id="13" idx="4"/>
          </p:cNvCxnSpPr>
          <p:nvPr/>
        </p:nvCxnSpPr>
        <p:spPr>
          <a:xfrm flipH="1">
            <a:off x="3780899" y="2852936"/>
            <a:ext cx="503070" cy="27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2051720" y="1988840"/>
            <a:ext cx="503069" cy="277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2483768" y="170080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Prosta Tetmajera-Jasińskiego</a:t>
            </a:r>
            <a:endParaRPr lang="pl-PL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Łącznik prosty ze strzałką 43"/>
          <p:cNvCxnSpPr>
            <a:endCxn id="87" idx="1"/>
          </p:cNvCxnSpPr>
          <p:nvPr/>
        </p:nvCxnSpPr>
        <p:spPr>
          <a:xfrm flipH="1">
            <a:off x="1988820" y="1412776"/>
            <a:ext cx="689242" cy="7360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2627784" y="1268760"/>
            <a:ext cx="259228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Parabola</a:t>
            </a:r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Johnsona-Ostenfelda</a:t>
            </a:r>
            <a:endParaRPr lang="pl-PL" sz="12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539552" y="4221088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Wyboczenie niesprężyste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Dowolny kształt 52"/>
          <p:cNvSpPr/>
          <p:nvPr/>
        </p:nvSpPr>
        <p:spPr>
          <a:xfrm>
            <a:off x="3285356" y="4011568"/>
            <a:ext cx="264160" cy="982980"/>
          </a:xfrm>
          <a:custGeom>
            <a:avLst/>
            <a:gdLst>
              <a:gd name="connsiteX0" fmla="*/ 0 w 264160"/>
              <a:gd name="connsiteY0" fmla="*/ 0 h 982980"/>
              <a:gd name="connsiteX1" fmla="*/ 167640 w 264160"/>
              <a:gd name="connsiteY1" fmla="*/ 205740 h 982980"/>
              <a:gd name="connsiteX2" fmla="*/ 243840 w 264160"/>
              <a:gd name="connsiteY2" fmla="*/ 495300 h 982980"/>
              <a:gd name="connsiteX3" fmla="*/ 228600 w 264160"/>
              <a:gd name="connsiteY3" fmla="*/ 731520 h 982980"/>
              <a:gd name="connsiteX4" fmla="*/ 30480 w 264160"/>
              <a:gd name="connsiteY4" fmla="*/ 982980 h 982980"/>
              <a:gd name="connsiteX5" fmla="*/ 30480 w 264160"/>
              <a:gd name="connsiteY5" fmla="*/ 98298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60" h="982980">
                <a:moveTo>
                  <a:pt x="0" y="0"/>
                </a:moveTo>
                <a:cubicBezTo>
                  <a:pt x="63500" y="61595"/>
                  <a:pt x="127000" y="123190"/>
                  <a:pt x="167640" y="205740"/>
                </a:cubicBezTo>
                <a:cubicBezTo>
                  <a:pt x="208280" y="288290"/>
                  <a:pt x="233680" y="407670"/>
                  <a:pt x="243840" y="495300"/>
                </a:cubicBezTo>
                <a:cubicBezTo>
                  <a:pt x="254000" y="582930"/>
                  <a:pt x="264160" y="650240"/>
                  <a:pt x="228600" y="731520"/>
                </a:cubicBezTo>
                <a:cubicBezTo>
                  <a:pt x="193040" y="812800"/>
                  <a:pt x="30480" y="982980"/>
                  <a:pt x="30480" y="982980"/>
                </a:cubicBezTo>
                <a:lnTo>
                  <a:pt x="30480" y="98298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4" name="Dowolny kształt 53"/>
          <p:cNvSpPr/>
          <p:nvPr/>
        </p:nvSpPr>
        <p:spPr>
          <a:xfrm>
            <a:off x="3587760" y="4005064"/>
            <a:ext cx="264160" cy="982980"/>
          </a:xfrm>
          <a:custGeom>
            <a:avLst/>
            <a:gdLst>
              <a:gd name="connsiteX0" fmla="*/ 0 w 264160"/>
              <a:gd name="connsiteY0" fmla="*/ 0 h 982980"/>
              <a:gd name="connsiteX1" fmla="*/ 167640 w 264160"/>
              <a:gd name="connsiteY1" fmla="*/ 205740 h 982980"/>
              <a:gd name="connsiteX2" fmla="*/ 243840 w 264160"/>
              <a:gd name="connsiteY2" fmla="*/ 495300 h 982980"/>
              <a:gd name="connsiteX3" fmla="*/ 228600 w 264160"/>
              <a:gd name="connsiteY3" fmla="*/ 731520 h 982980"/>
              <a:gd name="connsiteX4" fmla="*/ 30480 w 264160"/>
              <a:gd name="connsiteY4" fmla="*/ 982980 h 982980"/>
              <a:gd name="connsiteX5" fmla="*/ 30480 w 264160"/>
              <a:gd name="connsiteY5" fmla="*/ 982980 h 98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60" h="982980">
                <a:moveTo>
                  <a:pt x="0" y="0"/>
                </a:moveTo>
                <a:cubicBezTo>
                  <a:pt x="63500" y="61595"/>
                  <a:pt x="127000" y="123190"/>
                  <a:pt x="167640" y="205740"/>
                </a:cubicBezTo>
                <a:cubicBezTo>
                  <a:pt x="208280" y="288290"/>
                  <a:pt x="233680" y="407670"/>
                  <a:pt x="243840" y="495300"/>
                </a:cubicBezTo>
                <a:cubicBezTo>
                  <a:pt x="254000" y="582930"/>
                  <a:pt x="264160" y="650240"/>
                  <a:pt x="228600" y="731520"/>
                </a:cubicBezTo>
                <a:cubicBezTo>
                  <a:pt x="193040" y="812800"/>
                  <a:pt x="30480" y="982980"/>
                  <a:pt x="30480" y="982980"/>
                </a:cubicBezTo>
                <a:lnTo>
                  <a:pt x="30480" y="98298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6" name="Łącznik prosty 55"/>
          <p:cNvCxnSpPr>
            <a:stCxn id="53" idx="0"/>
            <a:endCxn id="54" idx="0"/>
          </p:cNvCxnSpPr>
          <p:nvPr/>
        </p:nvCxnSpPr>
        <p:spPr>
          <a:xfrm flipV="1">
            <a:off x="3285356" y="4005064"/>
            <a:ext cx="302404" cy="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>
            <a:endCxn id="54" idx="4"/>
          </p:cNvCxnSpPr>
          <p:nvPr/>
        </p:nvCxnSpPr>
        <p:spPr>
          <a:xfrm flipV="1">
            <a:off x="3275856" y="4988044"/>
            <a:ext cx="342384" cy="6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endCxn id="53" idx="2"/>
          </p:cNvCxnSpPr>
          <p:nvPr/>
        </p:nvCxnSpPr>
        <p:spPr>
          <a:xfrm flipV="1">
            <a:off x="3275856" y="4506868"/>
            <a:ext cx="253340" cy="49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>
            <a:endCxn id="54" idx="2"/>
          </p:cNvCxnSpPr>
          <p:nvPr/>
        </p:nvCxnSpPr>
        <p:spPr>
          <a:xfrm flipH="1" flipV="1">
            <a:off x="3831600" y="4500364"/>
            <a:ext cx="308352" cy="12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ole tekstowe 61"/>
          <p:cNvSpPr txBox="1"/>
          <p:nvPr/>
        </p:nvSpPr>
        <p:spPr>
          <a:xfrm>
            <a:off x="2267744" y="4483988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>
                <a:latin typeface="Times New Roman" pitchFamily="18" charset="0"/>
                <a:cs typeface="Times New Roman" pitchFamily="18" charset="0"/>
              </a:rPr>
              <a:t>Wzrost ściskania</a:t>
            </a:r>
            <a:endParaRPr lang="pl-PL" sz="10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pole tekstowe 62"/>
          <p:cNvSpPr txBox="1"/>
          <p:nvPr/>
        </p:nvSpPr>
        <p:spPr>
          <a:xfrm>
            <a:off x="4067944" y="4483988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i="1" dirty="0" smtClean="0">
                <a:latin typeface="Times New Roman" pitchFamily="18" charset="0"/>
                <a:cs typeface="Times New Roman" pitchFamily="18" charset="0"/>
              </a:rPr>
              <a:t>Zmniejszenie ściskania</a:t>
            </a:r>
            <a:endParaRPr lang="pl-PL" sz="105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611560" y="5229200"/>
            <a:ext cx="1937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Wzór Tetmajera-Jasińskiego</a:t>
            </a:r>
            <a:endParaRPr lang="pl-PL" sz="1200" dirty="0"/>
          </a:p>
        </p:txBody>
      </p:sp>
      <p:graphicFrame>
        <p:nvGraphicFramePr>
          <p:cNvPr id="337930" name="Object 10"/>
          <p:cNvGraphicFramePr>
            <a:graphicFrameLocks noChangeAspect="1"/>
          </p:cNvGraphicFramePr>
          <p:nvPr/>
        </p:nvGraphicFramePr>
        <p:xfrm>
          <a:off x="1115616" y="5589240"/>
          <a:ext cx="1409700" cy="469900"/>
        </p:xfrm>
        <a:graphic>
          <a:graphicData uri="http://schemas.openxmlformats.org/presentationml/2006/ole">
            <p:oleObj spid="_x0000_s337930" name="Równanie" r:id="rId8" imgW="1409400" imgH="469800" progId="Equation.3">
              <p:embed/>
            </p:oleObj>
          </a:graphicData>
        </a:graphic>
      </p:graphicFrame>
      <p:sp>
        <p:nvSpPr>
          <p:cNvPr id="68" name="pole tekstowe 67"/>
          <p:cNvSpPr txBox="1"/>
          <p:nvPr/>
        </p:nvSpPr>
        <p:spPr>
          <a:xfrm>
            <a:off x="3779912" y="515719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Wzór Johnsona-Ostenfelda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32" name="Object 12"/>
          <p:cNvGraphicFramePr>
            <a:graphicFrameLocks noChangeAspect="1"/>
          </p:cNvGraphicFramePr>
          <p:nvPr/>
        </p:nvGraphicFramePr>
        <p:xfrm>
          <a:off x="3923928" y="5589240"/>
          <a:ext cx="1244600" cy="431800"/>
        </p:xfrm>
        <a:graphic>
          <a:graphicData uri="http://schemas.openxmlformats.org/presentationml/2006/ole">
            <p:oleObj spid="_x0000_s337932" name="Równanie" r:id="rId9" imgW="1244520" imgH="431640" progId="Equation.3">
              <p:embed/>
            </p:oleObj>
          </a:graphicData>
        </a:graphic>
      </p:graphicFrame>
      <p:graphicFrame>
        <p:nvGraphicFramePr>
          <p:cNvPr id="337933" name="Object 13"/>
          <p:cNvGraphicFramePr>
            <a:graphicFrameLocks noChangeAspect="1"/>
          </p:cNvGraphicFramePr>
          <p:nvPr/>
        </p:nvGraphicFramePr>
        <p:xfrm>
          <a:off x="6012160" y="5013176"/>
          <a:ext cx="774700" cy="495300"/>
        </p:xfrm>
        <a:graphic>
          <a:graphicData uri="http://schemas.openxmlformats.org/presentationml/2006/ole">
            <p:oleObj spid="_x0000_s337933" name="Równanie" r:id="rId10" imgW="774360" imgH="495000" progId="Equation.3">
              <p:embed/>
            </p:oleObj>
          </a:graphicData>
        </a:graphic>
      </p:graphicFrame>
      <p:graphicFrame>
        <p:nvGraphicFramePr>
          <p:cNvPr id="337934" name="Object 14"/>
          <p:cNvGraphicFramePr>
            <a:graphicFrameLocks noChangeAspect="1"/>
          </p:cNvGraphicFramePr>
          <p:nvPr/>
        </p:nvGraphicFramePr>
        <p:xfrm>
          <a:off x="3923928" y="6237312"/>
          <a:ext cx="419100" cy="228600"/>
        </p:xfrm>
        <a:graphic>
          <a:graphicData uri="http://schemas.openxmlformats.org/presentationml/2006/ole">
            <p:oleObj spid="_x0000_s337934" name="Równanie" r:id="rId11" imgW="419040" imgH="228600" progId="Equation.3">
              <p:embed/>
            </p:oleObj>
          </a:graphicData>
        </a:graphic>
      </p:graphicFrame>
      <p:graphicFrame>
        <p:nvGraphicFramePr>
          <p:cNvPr id="337935" name="Object 15"/>
          <p:cNvGraphicFramePr>
            <a:graphicFrameLocks noChangeAspect="1"/>
          </p:cNvGraphicFramePr>
          <p:nvPr/>
        </p:nvGraphicFramePr>
        <p:xfrm>
          <a:off x="5364088" y="6165304"/>
          <a:ext cx="1955800" cy="482600"/>
        </p:xfrm>
        <a:graphic>
          <a:graphicData uri="http://schemas.openxmlformats.org/presentationml/2006/ole">
            <p:oleObj spid="_x0000_s337935" name="Równanie" r:id="rId12" imgW="1955520" imgH="482400" progId="Equation.3">
              <p:embed/>
            </p:oleObj>
          </a:graphicData>
        </a:graphic>
      </p:graphicFrame>
      <p:sp>
        <p:nvSpPr>
          <p:cNvPr id="80" name="Strzałka w prawo 79"/>
          <p:cNvSpPr/>
          <p:nvPr/>
        </p:nvSpPr>
        <p:spPr>
          <a:xfrm>
            <a:off x="4499992" y="6309320"/>
            <a:ext cx="50405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37936" name="Object 16"/>
          <p:cNvGraphicFramePr>
            <a:graphicFrameLocks noChangeAspect="1"/>
          </p:cNvGraphicFramePr>
          <p:nvPr/>
        </p:nvGraphicFramePr>
        <p:xfrm>
          <a:off x="611560" y="6284044"/>
          <a:ext cx="469900" cy="241300"/>
        </p:xfrm>
        <a:graphic>
          <a:graphicData uri="http://schemas.openxmlformats.org/presentationml/2006/ole">
            <p:oleObj spid="_x0000_s337936" name="Równanie" r:id="rId13" imgW="469800" imgH="241200" progId="Equation.3">
              <p:embed/>
            </p:oleObj>
          </a:graphicData>
        </a:graphic>
      </p:graphicFrame>
      <p:sp>
        <p:nvSpPr>
          <p:cNvPr id="82" name="Strzałka w prawo 81"/>
          <p:cNvSpPr/>
          <p:nvPr/>
        </p:nvSpPr>
        <p:spPr>
          <a:xfrm>
            <a:off x="1115616" y="6309320"/>
            <a:ext cx="50405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37937" name="Object 17"/>
          <p:cNvGraphicFramePr>
            <a:graphicFrameLocks noChangeAspect="1"/>
          </p:cNvGraphicFramePr>
          <p:nvPr/>
        </p:nvGraphicFramePr>
        <p:xfrm>
          <a:off x="1662113" y="6280150"/>
          <a:ext cx="1612900" cy="241300"/>
        </p:xfrm>
        <a:graphic>
          <a:graphicData uri="http://schemas.openxmlformats.org/presentationml/2006/ole">
            <p:oleObj spid="_x0000_s337937" name="Równanie" r:id="rId14" imgW="1612800" imgH="241200" progId="Equation.3">
              <p:embed/>
            </p:oleObj>
          </a:graphicData>
        </a:graphic>
      </p:graphicFrame>
      <p:sp>
        <p:nvSpPr>
          <p:cNvPr id="87" name="Dowolny kształt 86"/>
          <p:cNvSpPr/>
          <p:nvPr/>
        </p:nvSpPr>
        <p:spPr>
          <a:xfrm>
            <a:off x="1623060" y="2065020"/>
            <a:ext cx="1226820" cy="701040"/>
          </a:xfrm>
          <a:custGeom>
            <a:avLst/>
            <a:gdLst>
              <a:gd name="connsiteX0" fmla="*/ 0 w 1226820"/>
              <a:gd name="connsiteY0" fmla="*/ 0 h 701040"/>
              <a:gd name="connsiteX1" fmla="*/ 365760 w 1226820"/>
              <a:gd name="connsiteY1" fmla="*/ 83820 h 701040"/>
              <a:gd name="connsiteX2" fmla="*/ 670560 w 1226820"/>
              <a:gd name="connsiteY2" fmla="*/ 236220 h 701040"/>
              <a:gd name="connsiteX3" fmla="*/ 1226820 w 1226820"/>
              <a:gd name="connsiteY3" fmla="*/ 701040 h 701040"/>
              <a:gd name="connsiteX4" fmla="*/ 1226820 w 1226820"/>
              <a:gd name="connsiteY4" fmla="*/ 70104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820" h="701040">
                <a:moveTo>
                  <a:pt x="0" y="0"/>
                </a:moveTo>
                <a:cubicBezTo>
                  <a:pt x="127000" y="22225"/>
                  <a:pt x="254000" y="44450"/>
                  <a:pt x="365760" y="83820"/>
                </a:cubicBezTo>
                <a:cubicBezTo>
                  <a:pt x="477520" y="123190"/>
                  <a:pt x="527050" y="133350"/>
                  <a:pt x="670560" y="236220"/>
                </a:cubicBezTo>
                <a:cubicBezTo>
                  <a:pt x="814070" y="339090"/>
                  <a:pt x="1226820" y="701040"/>
                  <a:pt x="1226820" y="701040"/>
                </a:cubicBezTo>
                <a:lnTo>
                  <a:pt x="1226820" y="70104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8" grpId="0"/>
      <p:bldP spid="43" grpId="0"/>
      <p:bldP spid="48" grpId="0"/>
      <p:bldP spid="49" grpId="0"/>
      <p:bldP spid="53" grpId="0" animBg="1"/>
      <p:bldP spid="54" grpId="0" animBg="1"/>
      <p:bldP spid="62" grpId="0"/>
      <p:bldP spid="63" grpId="0"/>
      <p:bldP spid="64" grpId="0"/>
      <p:bldP spid="68" grpId="0"/>
      <p:bldP spid="80" grpId="0" animBg="1"/>
      <p:bldP spid="82" grpId="0" animBg="1"/>
      <p:bldP spid="87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owolny kształt 97"/>
          <p:cNvSpPr/>
          <p:nvPr/>
        </p:nvSpPr>
        <p:spPr>
          <a:xfrm>
            <a:off x="1477010" y="3933056"/>
            <a:ext cx="1266190" cy="472440"/>
          </a:xfrm>
          <a:custGeom>
            <a:avLst/>
            <a:gdLst>
              <a:gd name="connsiteX0" fmla="*/ 1270 w 1266190"/>
              <a:gd name="connsiteY0" fmla="*/ 388620 h 472440"/>
              <a:gd name="connsiteX1" fmla="*/ 31750 w 1266190"/>
              <a:gd name="connsiteY1" fmla="*/ 342900 h 472440"/>
              <a:gd name="connsiteX2" fmla="*/ 46990 w 1266190"/>
              <a:gd name="connsiteY2" fmla="*/ 320040 h 472440"/>
              <a:gd name="connsiteX3" fmla="*/ 69850 w 1266190"/>
              <a:gd name="connsiteY3" fmla="*/ 297180 h 472440"/>
              <a:gd name="connsiteX4" fmla="*/ 92710 w 1266190"/>
              <a:gd name="connsiteY4" fmla="*/ 266700 h 472440"/>
              <a:gd name="connsiteX5" fmla="*/ 138430 w 1266190"/>
              <a:gd name="connsiteY5" fmla="*/ 236220 h 472440"/>
              <a:gd name="connsiteX6" fmla="*/ 161290 w 1266190"/>
              <a:gd name="connsiteY6" fmla="*/ 220980 h 472440"/>
              <a:gd name="connsiteX7" fmla="*/ 222250 w 1266190"/>
              <a:gd name="connsiteY7" fmla="*/ 198120 h 472440"/>
              <a:gd name="connsiteX8" fmla="*/ 245110 w 1266190"/>
              <a:gd name="connsiteY8" fmla="*/ 190500 h 472440"/>
              <a:gd name="connsiteX9" fmla="*/ 275590 w 1266190"/>
              <a:gd name="connsiteY9" fmla="*/ 175260 h 472440"/>
              <a:gd name="connsiteX10" fmla="*/ 336550 w 1266190"/>
              <a:gd name="connsiteY10" fmla="*/ 160020 h 472440"/>
              <a:gd name="connsiteX11" fmla="*/ 412750 w 1266190"/>
              <a:gd name="connsiteY11" fmla="*/ 144780 h 472440"/>
              <a:gd name="connsiteX12" fmla="*/ 466090 w 1266190"/>
              <a:gd name="connsiteY12" fmla="*/ 129540 h 472440"/>
              <a:gd name="connsiteX13" fmla="*/ 527050 w 1266190"/>
              <a:gd name="connsiteY13" fmla="*/ 121920 h 472440"/>
              <a:gd name="connsiteX14" fmla="*/ 565150 w 1266190"/>
              <a:gd name="connsiteY14" fmla="*/ 114300 h 472440"/>
              <a:gd name="connsiteX15" fmla="*/ 633730 w 1266190"/>
              <a:gd name="connsiteY15" fmla="*/ 106680 h 472440"/>
              <a:gd name="connsiteX16" fmla="*/ 656590 w 1266190"/>
              <a:gd name="connsiteY16" fmla="*/ 99060 h 472440"/>
              <a:gd name="connsiteX17" fmla="*/ 748030 w 1266190"/>
              <a:gd name="connsiteY17" fmla="*/ 83820 h 472440"/>
              <a:gd name="connsiteX18" fmla="*/ 786130 w 1266190"/>
              <a:gd name="connsiteY18" fmla="*/ 68580 h 472440"/>
              <a:gd name="connsiteX19" fmla="*/ 839470 w 1266190"/>
              <a:gd name="connsiteY19" fmla="*/ 53340 h 472440"/>
              <a:gd name="connsiteX20" fmla="*/ 869950 w 1266190"/>
              <a:gd name="connsiteY20" fmla="*/ 38100 h 472440"/>
              <a:gd name="connsiteX21" fmla="*/ 923290 w 1266190"/>
              <a:gd name="connsiteY21" fmla="*/ 22860 h 472440"/>
              <a:gd name="connsiteX22" fmla="*/ 976630 w 1266190"/>
              <a:gd name="connsiteY22" fmla="*/ 7620 h 472440"/>
              <a:gd name="connsiteX23" fmla="*/ 1022350 w 1266190"/>
              <a:gd name="connsiteY23" fmla="*/ 0 h 472440"/>
              <a:gd name="connsiteX24" fmla="*/ 1182370 w 1266190"/>
              <a:gd name="connsiteY24" fmla="*/ 7620 h 472440"/>
              <a:gd name="connsiteX25" fmla="*/ 1205230 w 1266190"/>
              <a:gd name="connsiteY25" fmla="*/ 22860 h 472440"/>
              <a:gd name="connsiteX26" fmla="*/ 1258570 w 1266190"/>
              <a:gd name="connsiteY26" fmla="*/ 91440 h 472440"/>
              <a:gd name="connsiteX27" fmla="*/ 1266190 w 1266190"/>
              <a:gd name="connsiteY27" fmla="*/ 114300 h 472440"/>
              <a:gd name="connsiteX28" fmla="*/ 1235710 w 1266190"/>
              <a:gd name="connsiteY28" fmla="*/ 198120 h 472440"/>
              <a:gd name="connsiteX29" fmla="*/ 1212850 w 1266190"/>
              <a:gd name="connsiteY29" fmla="*/ 213360 h 472440"/>
              <a:gd name="connsiteX30" fmla="*/ 1174750 w 1266190"/>
              <a:gd name="connsiteY30" fmla="*/ 259080 h 472440"/>
              <a:gd name="connsiteX31" fmla="*/ 1151890 w 1266190"/>
              <a:gd name="connsiteY31" fmla="*/ 266700 h 472440"/>
              <a:gd name="connsiteX32" fmla="*/ 1106170 w 1266190"/>
              <a:gd name="connsiteY32" fmla="*/ 297180 h 472440"/>
              <a:gd name="connsiteX33" fmla="*/ 1083310 w 1266190"/>
              <a:gd name="connsiteY33" fmla="*/ 312420 h 472440"/>
              <a:gd name="connsiteX34" fmla="*/ 1037590 w 1266190"/>
              <a:gd name="connsiteY34" fmla="*/ 327660 h 472440"/>
              <a:gd name="connsiteX35" fmla="*/ 1014730 w 1266190"/>
              <a:gd name="connsiteY35" fmla="*/ 342900 h 472440"/>
              <a:gd name="connsiteX36" fmla="*/ 900430 w 1266190"/>
              <a:gd name="connsiteY36" fmla="*/ 358140 h 472440"/>
              <a:gd name="connsiteX37" fmla="*/ 854710 w 1266190"/>
              <a:gd name="connsiteY37" fmla="*/ 365760 h 472440"/>
              <a:gd name="connsiteX38" fmla="*/ 801370 w 1266190"/>
              <a:gd name="connsiteY38" fmla="*/ 373380 h 472440"/>
              <a:gd name="connsiteX39" fmla="*/ 763270 w 1266190"/>
              <a:gd name="connsiteY39" fmla="*/ 381000 h 472440"/>
              <a:gd name="connsiteX40" fmla="*/ 717550 w 1266190"/>
              <a:gd name="connsiteY40" fmla="*/ 388620 h 472440"/>
              <a:gd name="connsiteX41" fmla="*/ 679450 w 1266190"/>
              <a:gd name="connsiteY41" fmla="*/ 396240 h 472440"/>
              <a:gd name="connsiteX42" fmla="*/ 618490 w 1266190"/>
              <a:gd name="connsiteY42" fmla="*/ 403860 h 472440"/>
              <a:gd name="connsiteX43" fmla="*/ 580390 w 1266190"/>
              <a:gd name="connsiteY43" fmla="*/ 411480 h 472440"/>
              <a:gd name="connsiteX44" fmla="*/ 527050 w 1266190"/>
              <a:gd name="connsiteY44" fmla="*/ 419100 h 472440"/>
              <a:gd name="connsiteX45" fmla="*/ 504190 w 1266190"/>
              <a:gd name="connsiteY45" fmla="*/ 426720 h 472440"/>
              <a:gd name="connsiteX46" fmla="*/ 466090 w 1266190"/>
              <a:gd name="connsiteY46" fmla="*/ 434340 h 472440"/>
              <a:gd name="connsiteX47" fmla="*/ 336550 w 1266190"/>
              <a:gd name="connsiteY47" fmla="*/ 449580 h 472440"/>
              <a:gd name="connsiteX48" fmla="*/ 313690 w 1266190"/>
              <a:gd name="connsiteY48" fmla="*/ 457200 h 472440"/>
              <a:gd name="connsiteX49" fmla="*/ 229870 w 1266190"/>
              <a:gd name="connsiteY49" fmla="*/ 472440 h 472440"/>
              <a:gd name="connsiteX50" fmla="*/ 107950 w 1266190"/>
              <a:gd name="connsiteY50" fmla="*/ 464820 h 472440"/>
              <a:gd name="connsiteX51" fmla="*/ 85090 w 1266190"/>
              <a:gd name="connsiteY51" fmla="*/ 457200 h 472440"/>
              <a:gd name="connsiteX52" fmla="*/ 39370 w 1266190"/>
              <a:gd name="connsiteY52" fmla="*/ 426720 h 472440"/>
              <a:gd name="connsiteX53" fmla="*/ 1270 w 1266190"/>
              <a:gd name="connsiteY53" fmla="*/ 38862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66190" h="472440">
                <a:moveTo>
                  <a:pt x="1270" y="388620"/>
                </a:moveTo>
                <a:cubicBezTo>
                  <a:pt x="0" y="374650"/>
                  <a:pt x="21590" y="358140"/>
                  <a:pt x="31750" y="342900"/>
                </a:cubicBezTo>
                <a:cubicBezTo>
                  <a:pt x="36830" y="335280"/>
                  <a:pt x="40514" y="326516"/>
                  <a:pt x="46990" y="320040"/>
                </a:cubicBezTo>
                <a:cubicBezTo>
                  <a:pt x="54610" y="312420"/>
                  <a:pt x="62837" y="305362"/>
                  <a:pt x="69850" y="297180"/>
                </a:cubicBezTo>
                <a:cubicBezTo>
                  <a:pt x="78115" y="287537"/>
                  <a:pt x="83218" y="275137"/>
                  <a:pt x="92710" y="266700"/>
                </a:cubicBezTo>
                <a:cubicBezTo>
                  <a:pt x="106400" y="254531"/>
                  <a:pt x="123190" y="246380"/>
                  <a:pt x="138430" y="236220"/>
                </a:cubicBezTo>
                <a:cubicBezTo>
                  <a:pt x="146050" y="231140"/>
                  <a:pt x="152405" y="223201"/>
                  <a:pt x="161290" y="220980"/>
                </a:cubicBezTo>
                <a:cubicBezTo>
                  <a:pt x="217485" y="206931"/>
                  <a:pt x="166464" y="222028"/>
                  <a:pt x="222250" y="198120"/>
                </a:cubicBezTo>
                <a:cubicBezTo>
                  <a:pt x="229633" y="194956"/>
                  <a:pt x="237727" y="193664"/>
                  <a:pt x="245110" y="190500"/>
                </a:cubicBezTo>
                <a:cubicBezTo>
                  <a:pt x="255551" y="186025"/>
                  <a:pt x="264814" y="178852"/>
                  <a:pt x="275590" y="175260"/>
                </a:cubicBezTo>
                <a:cubicBezTo>
                  <a:pt x="295461" y="168636"/>
                  <a:pt x="316011" y="164128"/>
                  <a:pt x="336550" y="160020"/>
                </a:cubicBezTo>
                <a:cubicBezTo>
                  <a:pt x="361950" y="154940"/>
                  <a:pt x="388176" y="152971"/>
                  <a:pt x="412750" y="144780"/>
                </a:cubicBezTo>
                <a:cubicBezTo>
                  <a:pt x="430868" y="138741"/>
                  <a:pt x="446954" y="132729"/>
                  <a:pt x="466090" y="129540"/>
                </a:cubicBezTo>
                <a:cubicBezTo>
                  <a:pt x="486290" y="126173"/>
                  <a:pt x="506810" y="125034"/>
                  <a:pt x="527050" y="121920"/>
                </a:cubicBezTo>
                <a:cubicBezTo>
                  <a:pt x="539851" y="119951"/>
                  <a:pt x="552329" y="116132"/>
                  <a:pt x="565150" y="114300"/>
                </a:cubicBezTo>
                <a:cubicBezTo>
                  <a:pt x="587920" y="111047"/>
                  <a:pt x="610870" y="109220"/>
                  <a:pt x="633730" y="106680"/>
                </a:cubicBezTo>
                <a:cubicBezTo>
                  <a:pt x="641350" y="104140"/>
                  <a:pt x="648687" y="100497"/>
                  <a:pt x="656590" y="99060"/>
                </a:cubicBezTo>
                <a:cubicBezTo>
                  <a:pt x="700553" y="91067"/>
                  <a:pt x="711690" y="95933"/>
                  <a:pt x="748030" y="83820"/>
                </a:cubicBezTo>
                <a:cubicBezTo>
                  <a:pt x="761006" y="79495"/>
                  <a:pt x="773154" y="72905"/>
                  <a:pt x="786130" y="68580"/>
                </a:cubicBezTo>
                <a:cubicBezTo>
                  <a:pt x="815131" y="58913"/>
                  <a:pt x="813786" y="64348"/>
                  <a:pt x="839470" y="53340"/>
                </a:cubicBezTo>
                <a:cubicBezTo>
                  <a:pt x="849911" y="48865"/>
                  <a:pt x="859509" y="42575"/>
                  <a:pt x="869950" y="38100"/>
                </a:cubicBezTo>
                <a:cubicBezTo>
                  <a:pt x="888220" y="30270"/>
                  <a:pt x="903956" y="28384"/>
                  <a:pt x="923290" y="22860"/>
                </a:cubicBezTo>
                <a:cubicBezTo>
                  <a:pt x="957182" y="13177"/>
                  <a:pt x="936928" y="15560"/>
                  <a:pt x="976630" y="7620"/>
                </a:cubicBezTo>
                <a:cubicBezTo>
                  <a:pt x="991780" y="4590"/>
                  <a:pt x="1007110" y="2540"/>
                  <a:pt x="1022350" y="0"/>
                </a:cubicBezTo>
                <a:cubicBezTo>
                  <a:pt x="1075690" y="2540"/>
                  <a:pt x="1129382" y="996"/>
                  <a:pt x="1182370" y="7620"/>
                </a:cubicBezTo>
                <a:cubicBezTo>
                  <a:pt x="1191457" y="8756"/>
                  <a:pt x="1198195" y="16997"/>
                  <a:pt x="1205230" y="22860"/>
                </a:cubicBezTo>
                <a:cubicBezTo>
                  <a:pt x="1223437" y="38032"/>
                  <a:pt x="1252034" y="71833"/>
                  <a:pt x="1258570" y="91440"/>
                </a:cubicBezTo>
                <a:lnTo>
                  <a:pt x="1266190" y="114300"/>
                </a:lnTo>
                <a:cubicBezTo>
                  <a:pt x="1260551" y="142495"/>
                  <a:pt x="1257529" y="176301"/>
                  <a:pt x="1235710" y="198120"/>
                </a:cubicBezTo>
                <a:cubicBezTo>
                  <a:pt x="1229234" y="204596"/>
                  <a:pt x="1220470" y="208280"/>
                  <a:pt x="1212850" y="213360"/>
                </a:cubicBezTo>
                <a:cubicBezTo>
                  <a:pt x="1201605" y="230228"/>
                  <a:pt x="1192351" y="247346"/>
                  <a:pt x="1174750" y="259080"/>
                </a:cubicBezTo>
                <a:cubicBezTo>
                  <a:pt x="1168067" y="263535"/>
                  <a:pt x="1159510" y="264160"/>
                  <a:pt x="1151890" y="266700"/>
                </a:cubicBezTo>
                <a:cubicBezTo>
                  <a:pt x="1108555" y="310035"/>
                  <a:pt x="1150281" y="275124"/>
                  <a:pt x="1106170" y="297180"/>
                </a:cubicBezTo>
                <a:cubicBezTo>
                  <a:pt x="1097979" y="301276"/>
                  <a:pt x="1091679" y="308701"/>
                  <a:pt x="1083310" y="312420"/>
                </a:cubicBezTo>
                <a:cubicBezTo>
                  <a:pt x="1068630" y="318944"/>
                  <a:pt x="1050956" y="318749"/>
                  <a:pt x="1037590" y="327660"/>
                </a:cubicBezTo>
                <a:cubicBezTo>
                  <a:pt x="1029970" y="332740"/>
                  <a:pt x="1023502" y="340268"/>
                  <a:pt x="1014730" y="342900"/>
                </a:cubicBezTo>
                <a:cubicBezTo>
                  <a:pt x="1006878" y="345256"/>
                  <a:pt x="904233" y="357597"/>
                  <a:pt x="900430" y="358140"/>
                </a:cubicBezTo>
                <a:cubicBezTo>
                  <a:pt x="885135" y="360325"/>
                  <a:pt x="869981" y="363411"/>
                  <a:pt x="854710" y="365760"/>
                </a:cubicBezTo>
                <a:cubicBezTo>
                  <a:pt x="836958" y="368491"/>
                  <a:pt x="819086" y="370427"/>
                  <a:pt x="801370" y="373380"/>
                </a:cubicBezTo>
                <a:cubicBezTo>
                  <a:pt x="788595" y="375509"/>
                  <a:pt x="776013" y="378683"/>
                  <a:pt x="763270" y="381000"/>
                </a:cubicBezTo>
                <a:cubicBezTo>
                  <a:pt x="748069" y="383764"/>
                  <a:pt x="732751" y="385856"/>
                  <a:pt x="717550" y="388620"/>
                </a:cubicBezTo>
                <a:cubicBezTo>
                  <a:pt x="704807" y="390937"/>
                  <a:pt x="692251" y="394271"/>
                  <a:pt x="679450" y="396240"/>
                </a:cubicBezTo>
                <a:cubicBezTo>
                  <a:pt x="659210" y="399354"/>
                  <a:pt x="638730" y="400746"/>
                  <a:pt x="618490" y="403860"/>
                </a:cubicBezTo>
                <a:cubicBezTo>
                  <a:pt x="605689" y="405829"/>
                  <a:pt x="593165" y="409351"/>
                  <a:pt x="580390" y="411480"/>
                </a:cubicBezTo>
                <a:cubicBezTo>
                  <a:pt x="562674" y="414433"/>
                  <a:pt x="544830" y="416560"/>
                  <a:pt x="527050" y="419100"/>
                </a:cubicBezTo>
                <a:cubicBezTo>
                  <a:pt x="519430" y="421640"/>
                  <a:pt x="511982" y="424772"/>
                  <a:pt x="504190" y="426720"/>
                </a:cubicBezTo>
                <a:cubicBezTo>
                  <a:pt x="491625" y="429861"/>
                  <a:pt x="478865" y="432211"/>
                  <a:pt x="466090" y="434340"/>
                </a:cubicBezTo>
                <a:cubicBezTo>
                  <a:pt x="415555" y="442763"/>
                  <a:pt x="390719" y="444163"/>
                  <a:pt x="336550" y="449580"/>
                </a:cubicBezTo>
                <a:cubicBezTo>
                  <a:pt x="328930" y="452120"/>
                  <a:pt x="321482" y="455252"/>
                  <a:pt x="313690" y="457200"/>
                </a:cubicBezTo>
                <a:cubicBezTo>
                  <a:pt x="292390" y="462525"/>
                  <a:pt x="250251" y="469043"/>
                  <a:pt x="229870" y="472440"/>
                </a:cubicBezTo>
                <a:cubicBezTo>
                  <a:pt x="189230" y="469900"/>
                  <a:pt x="148446" y="469083"/>
                  <a:pt x="107950" y="464820"/>
                </a:cubicBezTo>
                <a:cubicBezTo>
                  <a:pt x="99962" y="463979"/>
                  <a:pt x="92111" y="461101"/>
                  <a:pt x="85090" y="457200"/>
                </a:cubicBezTo>
                <a:cubicBezTo>
                  <a:pt x="69079" y="448305"/>
                  <a:pt x="39370" y="426720"/>
                  <a:pt x="39370" y="426720"/>
                </a:cubicBezTo>
                <a:cubicBezTo>
                  <a:pt x="6897" y="378011"/>
                  <a:pt x="2540" y="402590"/>
                  <a:pt x="1270" y="388620"/>
                </a:cubicBezTo>
                <a:close/>
              </a:path>
            </a:pathLst>
          </a:custGeom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63" name="Łącznik prosty 162"/>
          <p:cNvCxnSpPr/>
          <p:nvPr/>
        </p:nvCxnSpPr>
        <p:spPr>
          <a:xfrm flipV="1">
            <a:off x="6732240" y="4077072"/>
            <a:ext cx="1152128" cy="2880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H="1" flipV="1">
            <a:off x="3491880" y="2852936"/>
            <a:ext cx="1692188" cy="50405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187624" y="17728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Przeskok węzła kratownicy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1763688" y="2852936"/>
            <a:ext cx="169218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 flipV="1">
            <a:off x="3527884" y="2852936"/>
            <a:ext cx="1692188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3419872" y="2780928"/>
            <a:ext cx="144016" cy="144016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5076056" y="3284984"/>
            <a:ext cx="144016" cy="144016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3" name="Łącznik prosty 22"/>
          <p:cNvCxnSpPr/>
          <p:nvPr/>
        </p:nvCxnSpPr>
        <p:spPr>
          <a:xfrm>
            <a:off x="1547664" y="3429000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4932040" y="3429000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 w dół 24"/>
          <p:cNvSpPr/>
          <p:nvPr/>
        </p:nvSpPr>
        <p:spPr>
          <a:xfrm>
            <a:off x="3419872" y="2348880"/>
            <a:ext cx="144016" cy="432048"/>
          </a:xfrm>
          <a:prstGeom prst="down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3419872" y="2996952"/>
            <a:ext cx="144016" cy="144016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7" name="Łącznik prosty 26"/>
          <p:cNvCxnSpPr/>
          <p:nvPr/>
        </p:nvCxnSpPr>
        <p:spPr>
          <a:xfrm flipV="1">
            <a:off x="1835696" y="3068960"/>
            <a:ext cx="158417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H="1" flipV="1">
            <a:off x="3563888" y="3068960"/>
            <a:ext cx="151216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V="1">
            <a:off x="1763688" y="2852936"/>
            <a:ext cx="1692188" cy="50405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1691680" y="3284984"/>
            <a:ext cx="144016" cy="144016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5" name="Łącznik prosty 34"/>
          <p:cNvCxnSpPr/>
          <p:nvPr/>
        </p:nvCxnSpPr>
        <p:spPr>
          <a:xfrm>
            <a:off x="1835696" y="3364612"/>
            <a:ext cx="158417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>
            <a:stCxn id="21" idx="2"/>
          </p:cNvCxnSpPr>
          <p:nvPr/>
        </p:nvCxnSpPr>
        <p:spPr>
          <a:xfrm flipH="1">
            <a:off x="3563889" y="3356992"/>
            <a:ext cx="1512167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trzałka w dół 31"/>
          <p:cNvSpPr/>
          <p:nvPr/>
        </p:nvSpPr>
        <p:spPr>
          <a:xfrm>
            <a:off x="3419872" y="2564904"/>
            <a:ext cx="144016" cy="432048"/>
          </a:xfrm>
          <a:prstGeom prst="downArrow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1" name="Łącznik prosty 80"/>
          <p:cNvCxnSpPr>
            <a:stCxn id="20" idx="6"/>
          </p:cNvCxnSpPr>
          <p:nvPr/>
        </p:nvCxnSpPr>
        <p:spPr>
          <a:xfrm>
            <a:off x="1835696" y="3356992"/>
            <a:ext cx="79208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Dowolny kształt 81"/>
          <p:cNvSpPr/>
          <p:nvPr/>
        </p:nvSpPr>
        <p:spPr>
          <a:xfrm>
            <a:off x="2301240" y="3177540"/>
            <a:ext cx="53340" cy="190500"/>
          </a:xfrm>
          <a:custGeom>
            <a:avLst/>
            <a:gdLst>
              <a:gd name="connsiteX0" fmla="*/ 0 w 53340"/>
              <a:gd name="connsiteY0" fmla="*/ 0 h 190500"/>
              <a:gd name="connsiteX1" fmla="*/ 45720 w 53340"/>
              <a:gd name="connsiteY1" fmla="*/ 99060 h 190500"/>
              <a:gd name="connsiteX2" fmla="*/ 45720 w 5334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" h="190500">
                <a:moveTo>
                  <a:pt x="0" y="0"/>
                </a:moveTo>
                <a:cubicBezTo>
                  <a:pt x="19050" y="33655"/>
                  <a:pt x="38100" y="67310"/>
                  <a:pt x="45720" y="99060"/>
                </a:cubicBezTo>
                <a:cubicBezTo>
                  <a:pt x="53340" y="130810"/>
                  <a:pt x="49530" y="160655"/>
                  <a:pt x="45720" y="190500"/>
                </a:cubicBezTo>
              </a:path>
            </a:pathLst>
          </a:cu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2411760" y="3140968"/>
          <a:ext cx="431800" cy="203200"/>
        </p:xfrm>
        <a:graphic>
          <a:graphicData uri="http://schemas.openxmlformats.org/presentationml/2006/ole">
            <p:oleObj spid="_x0000_s338947" name="Równanie" r:id="rId3" imgW="431640" imgH="203040" progId="Equation.3">
              <p:embed/>
            </p:oleObj>
          </a:graphicData>
        </a:graphic>
      </p:graphicFrame>
      <p:cxnSp>
        <p:nvCxnSpPr>
          <p:cNvPr id="162" name="Łącznik prosty 161"/>
          <p:cNvCxnSpPr>
            <a:stCxn id="166" idx="7"/>
          </p:cNvCxnSpPr>
          <p:nvPr/>
        </p:nvCxnSpPr>
        <p:spPr>
          <a:xfrm flipV="1">
            <a:off x="5775045" y="4365104"/>
            <a:ext cx="957195" cy="3811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a 165"/>
          <p:cNvSpPr/>
          <p:nvPr/>
        </p:nvSpPr>
        <p:spPr>
          <a:xfrm>
            <a:off x="5652120" y="4725144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8" name="Elipsa 167"/>
          <p:cNvSpPr/>
          <p:nvPr/>
        </p:nvSpPr>
        <p:spPr>
          <a:xfrm>
            <a:off x="6732240" y="4293096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9" name="Elipsa 168"/>
          <p:cNvSpPr/>
          <p:nvPr/>
        </p:nvSpPr>
        <p:spPr>
          <a:xfrm>
            <a:off x="7812360" y="4005064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0" name="Łącznik prosty ze strzałką 169"/>
          <p:cNvCxnSpPr/>
          <p:nvPr/>
        </p:nvCxnSpPr>
        <p:spPr>
          <a:xfrm>
            <a:off x="6804248" y="3933056"/>
            <a:ext cx="0" cy="36004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y 171"/>
          <p:cNvCxnSpPr/>
          <p:nvPr/>
        </p:nvCxnSpPr>
        <p:spPr>
          <a:xfrm>
            <a:off x="5580112" y="486916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y 172"/>
          <p:cNvCxnSpPr/>
          <p:nvPr/>
        </p:nvCxnSpPr>
        <p:spPr>
          <a:xfrm flipV="1">
            <a:off x="7812360" y="4077072"/>
            <a:ext cx="216024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Dowolny kształt 174"/>
          <p:cNvSpPr/>
          <p:nvPr/>
        </p:nvSpPr>
        <p:spPr>
          <a:xfrm>
            <a:off x="5356992" y="3345180"/>
            <a:ext cx="3391472" cy="1927860"/>
          </a:xfrm>
          <a:custGeom>
            <a:avLst/>
            <a:gdLst>
              <a:gd name="connsiteX0" fmla="*/ 106680 w 3391472"/>
              <a:gd name="connsiteY0" fmla="*/ 1074420 h 1927860"/>
              <a:gd name="connsiteX1" fmla="*/ 137160 w 3391472"/>
              <a:gd name="connsiteY1" fmla="*/ 1028700 h 1927860"/>
              <a:gd name="connsiteX2" fmla="*/ 190500 w 3391472"/>
              <a:gd name="connsiteY2" fmla="*/ 990600 h 1927860"/>
              <a:gd name="connsiteX3" fmla="*/ 236220 w 3391472"/>
              <a:gd name="connsiteY3" fmla="*/ 952500 h 1927860"/>
              <a:gd name="connsiteX4" fmla="*/ 373380 w 3391472"/>
              <a:gd name="connsiteY4" fmla="*/ 853440 h 1927860"/>
              <a:gd name="connsiteX5" fmla="*/ 609600 w 3391472"/>
              <a:gd name="connsiteY5" fmla="*/ 708660 h 1927860"/>
              <a:gd name="connsiteX6" fmla="*/ 693420 w 3391472"/>
              <a:gd name="connsiteY6" fmla="*/ 655320 h 1927860"/>
              <a:gd name="connsiteX7" fmla="*/ 830580 w 3391472"/>
              <a:gd name="connsiteY7" fmla="*/ 586740 h 1927860"/>
              <a:gd name="connsiteX8" fmla="*/ 899160 w 3391472"/>
              <a:gd name="connsiteY8" fmla="*/ 541020 h 1927860"/>
              <a:gd name="connsiteX9" fmla="*/ 1021080 w 3391472"/>
              <a:gd name="connsiteY9" fmla="*/ 495300 h 1927860"/>
              <a:gd name="connsiteX10" fmla="*/ 1074420 w 3391472"/>
              <a:gd name="connsiteY10" fmla="*/ 464820 h 1927860"/>
              <a:gd name="connsiteX11" fmla="*/ 1127760 w 3391472"/>
              <a:gd name="connsiteY11" fmla="*/ 441960 h 1927860"/>
              <a:gd name="connsiteX12" fmla="*/ 1188720 w 3391472"/>
              <a:gd name="connsiteY12" fmla="*/ 411480 h 1927860"/>
              <a:gd name="connsiteX13" fmla="*/ 1242060 w 3391472"/>
              <a:gd name="connsiteY13" fmla="*/ 396240 h 1927860"/>
              <a:gd name="connsiteX14" fmla="*/ 1295400 w 3391472"/>
              <a:gd name="connsiteY14" fmla="*/ 365760 h 1927860"/>
              <a:gd name="connsiteX15" fmla="*/ 1356360 w 3391472"/>
              <a:gd name="connsiteY15" fmla="*/ 335280 h 1927860"/>
              <a:gd name="connsiteX16" fmla="*/ 1424940 w 3391472"/>
              <a:gd name="connsiteY16" fmla="*/ 304800 h 1927860"/>
              <a:gd name="connsiteX17" fmla="*/ 1485900 w 3391472"/>
              <a:gd name="connsiteY17" fmla="*/ 274320 h 1927860"/>
              <a:gd name="connsiteX18" fmla="*/ 1607820 w 3391472"/>
              <a:gd name="connsiteY18" fmla="*/ 220980 h 1927860"/>
              <a:gd name="connsiteX19" fmla="*/ 1661160 w 3391472"/>
              <a:gd name="connsiteY19" fmla="*/ 190500 h 1927860"/>
              <a:gd name="connsiteX20" fmla="*/ 1714500 w 3391472"/>
              <a:gd name="connsiteY20" fmla="*/ 175260 h 1927860"/>
              <a:gd name="connsiteX21" fmla="*/ 1783080 w 3391472"/>
              <a:gd name="connsiteY21" fmla="*/ 137160 h 1927860"/>
              <a:gd name="connsiteX22" fmla="*/ 1836420 w 3391472"/>
              <a:gd name="connsiteY22" fmla="*/ 121920 h 1927860"/>
              <a:gd name="connsiteX23" fmla="*/ 1943100 w 3391472"/>
              <a:gd name="connsiteY23" fmla="*/ 76200 h 1927860"/>
              <a:gd name="connsiteX24" fmla="*/ 1988820 w 3391472"/>
              <a:gd name="connsiteY24" fmla="*/ 60960 h 1927860"/>
              <a:gd name="connsiteX25" fmla="*/ 2072640 w 3391472"/>
              <a:gd name="connsiteY25" fmla="*/ 30480 h 1927860"/>
              <a:gd name="connsiteX26" fmla="*/ 2125980 w 3391472"/>
              <a:gd name="connsiteY26" fmla="*/ 22860 h 1927860"/>
              <a:gd name="connsiteX27" fmla="*/ 2171700 w 3391472"/>
              <a:gd name="connsiteY27" fmla="*/ 15240 h 1927860"/>
              <a:gd name="connsiteX28" fmla="*/ 2286000 w 3391472"/>
              <a:gd name="connsiteY28" fmla="*/ 0 h 1927860"/>
              <a:gd name="connsiteX29" fmla="*/ 2529840 w 3391472"/>
              <a:gd name="connsiteY29" fmla="*/ 15240 h 1927860"/>
              <a:gd name="connsiteX30" fmla="*/ 2636520 w 3391472"/>
              <a:gd name="connsiteY30" fmla="*/ 22860 h 1927860"/>
              <a:gd name="connsiteX31" fmla="*/ 2689860 w 3391472"/>
              <a:gd name="connsiteY31" fmla="*/ 53340 h 1927860"/>
              <a:gd name="connsiteX32" fmla="*/ 2735580 w 3391472"/>
              <a:gd name="connsiteY32" fmla="*/ 60960 h 1927860"/>
              <a:gd name="connsiteX33" fmla="*/ 2781300 w 3391472"/>
              <a:gd name="connsiteY33" fmla="*/ 83820 h 1927860"/>
              <a:gd name="connsiteX34" fmla="*/ 2834640 w 3391472"/>
              <a:gd name="connsiteY34" fmla="*/ 106680 h 1927860"/>
              <a:gd name="connsiteX35" fmla="*/ 2887980 w 3391472"/>
              <a:gd name="connsiteY35" fmla="*/ 137160 h 1927860"/>
              <a:gd name="connsiteX36" fmla="*/ 2941320 w 3391472"/>
              <a:gd name="connsiteY36" fmla="*/ 152400 h 1927860"/>
              <a:gd name="connsiteX37" fmla="*/ 3009900 w 3391472"/>
              <a:gd name="connsiteY37" fmla="*/ 182880 h 1927860"/>
              <a:gd name="connsiteX38" fmla="*/ 3040380 w 3391472"/>
              <a:gd name="connsiteY38" fmla="*/ 205740 h 1927860"/>
              <a:gd name="connsiteX39" fmla="*/ 3093720 w 3391472"/>
              <a:gd name="connsiteY39" fmla="*/ 243840 h 1927860"/>
              <a:gd name="connsiteX40" fmla="*/ 3139440 w 3391472"/>
              <a:gd name="connsiteY40" fmla="*/ 274320 h 1927860"/>
              <a:gd name="connsiteX41" fmla="*/ 3177540 w 3391472"/>
              <a:gd name="connsiteY41" fmla="*/ 304800 h 1927860"/>
              <a:gd name="connsiteX42" fmla="*/ 3223260 w 3391472"/>
              <a:gd name="connsiteY42" fmla="*/ 342900 h 1927860"/>
              <a:gd name="connsiteX43" fmla="*/ 3238500 w 3391472"/>
              <a:gd name="connsiteY43" fmla="*/ 365760 h 1927860"/>
              <a:gd name="connsiteX44" fmla="*/ 3261360 w 3391472"/>
              <a:gd name="connsiteY44" fmla="*/ 396240 h 1927860"/>
              <a:gd name="connsiteX45" fmla="*/ 3268980 w 3391472"/>
              <a:gd name="connsiteY45" fmla="*/ 419100 h 1927860"/>
              <a:gd name="connsiteX46" fmla="*/ 3299460 w 3391472"/>
              <a:gd name="connsiteY46" fmla="*/ 457200 h 1927860"/>
              <a:gd name="connsiteX47" fmla="*/ 3337560 w 3391472"/>
              <a:gd name="connsiteY47" fmla="*/ 518160 h 1927860"/>
              <a:gd name="connsiteX48" fmla="*/ 3345180 w 3391472"/>
              <a:gd name="connsiteY48" fmla="*/ 548640 h 1927860"/>
              <a:gd name="connsiteX49" fmla="*/ 3383280 w 3391472"/>
              <a:gd name="connsiteY49" fmla="*/ 609600 h 1927860"/>
              <a:gd name="connsiteX50" fmla="*/ 3390900 w 3391472"/>
              <a:gd name="connsiteY50" fmla="*/ 632460 h 1927860"/>
              <a:gd name="connsiteX51" fmla="*/ 3375660 w 3391472"/>
              <a:gd name="connsiteY51" fmla="*/ 716280 h 1927860"/>
              <a:gd name="connsiteX52" fmla="*/ 3360420 w 3391472"/>
              <a:gd name="connsiteY52" fmla="*/ 739140 h 1927860"/>
              <a:gd name="connsiteX53" fmla="*/ 3337560 w 3391472"/>
              <a:gd name="connsiteY53" fmla="*/ 769620 h 1927860"/>
              <a:gd name="connsiteX54" fmla="*/ 3322320 w 3391472"/>
              <a:gd name="connsiteY54" fmla="*/ 792480 h 1927860"/>
              <a:gd name="connsiteX55" fmla="*/ 3314700 w 3391472"/>
              <a:gd name="connsiteY55" fmla="*/ 815340 h 1927860"/>
              <a:gd name="connsiteX56" fmla="*/ 3291840 w 3391472"/>
              <a:gd name="connsiteY56" fmla="*/ 830580 h 1927860"/>
              <a:gd name="connsiteX57" fmla="*/ 3223260 w 3391472"/>
              <a:gd name="connsiteY57" fmla="*/ 899160 h 1927860"/>
              <a:gd name="connsiteX58" fmla="*/ 3185160 w 3391472"/>
              <a:gd name="connsiteY58" fmla="*/ 914400 h 1927860"/>
              <a:gd name="connsiteX59" fmla="*/ 3124200 w 3391472"/>
              <a:gd name="connsiteY59" fmla="*/ 967740 h 1927860"/>
              <a:gd name="connsiteX60" fmla="*/ 3093720 w 3391472"/>
              <a:gd name="connsiteY60" fmla="*/ 982980 h 1927860"/>
              <a:gd name="connsiteX61" fmla="*/ 3063240 w 3391472"/>
              <a:gd name="connsiteY61" fmla="*/ 1005840 h 1927860"/>
              <a:gd name="connsiteX62" fmla="*/ 3025140 w 3391472"/>
              <a:gd name="connsiteY62" fmla="*/ 1028700 h 1927860"/>
              <a:gd name="connsiteX63" fmla="*/ 2994660 w 3391472"/>
              <a:gd name="connsiteY63" fmla="*/ 1059180 h 1927860"/>
              <a:gd name="connsiteX64" fmla="*/ 2964180 w 3391472"/>
              <a:gd name="connsiteY64" fmla="*/ 1074420 h 1927860"/>
              <a:gd name="connsiteX65" fmla="*/ 2887980 w 3391472"/>
              <a:gd name="connsiteY65" fmla="*/ 1135380 h 1927860"/>
              <a:gd name="connsiteX66" fmla="*/ 2849880 w 3391472"/>
              <a:gd name="connsiteY66" fmla="*/ 1158240 h 1927860"/>
              <a:gd name="connsiteX67" fmla="*/ 2781300 w 3391472"/>
              <a:gd name="connsiteY67" fmla="*/ 1219200 h 1927860"/>
              <a:gd name="connsiteX68" fmla="*/ 2743200 w 3391472"/>
              <a:gd name="connsiteY68" fmla="*/ 1242060 h 1927860"/>
              <a:gd name="connsiteX69" fmla="*/ 2705100 w 3391472"/>
              <a:gd name="connsiteY69" fmla="*/ 1272540 h 1927860"/>
              <a:gd name="connsiteX70" fmla="*/ 2613660 w 3391472"/>
              <a:gd name="connsiteY70" fmla="*/ 1333500 h 1927860"/>
              <a:gd name="connsiteX71" fmla="*/ 2567940 w 3391472"/>
              <a:gd name="connsiteY71" fmla="*/ 1363980 h 1927860"/>
              <a:gd name="connsiteX72" fmla="*/ 2491740 w 3391472"/>
              <a:gd name="connsiteY72" fmla="*/ 1417320 h 1927860"/>
              <a:gd name="connsiteX73" fmla="*/ 2407920 w 3391472"/>
              <a:gd name="connsiteY73" fmla="*/ 1447800 h 1927860"/>
              <a:gd name="connsiteX74" fmla="*/ 2339340 w 3391472"/>
              <a:gd name="connsiteY74" fmla="*/ 1478280 h 1927860"/>
              <a:gd name="connsiteX75" fmla="*/ 2217420 w 3391472"/>
              <a:gd name="connsiteY75" fmla="*/ 1524000 h 1927860"/>
              <a:gd name="connsiteX76" fmla="*/ 2217420 w 3391472"/>
              <a:gd name="connsiteY76" fmla="*/ 1524000 h 1927860"/>
              <a:gd name="connsiteX77" fmla="*/ 2164080 w 3391472"/>
              <a:gd name="connsiteY77" fmla="*/ 1546860 h 1927860"/>
              <a:gd name="connsiteX78" fmla="*/ 2065020 w 3391472"/>
              <a:gd name="connsiteY78" fmla="*/ 1577340 h 1927860"/>
              <a:gd name="connsiteX79" fmla="*/ 2019300 w 3391472"/>
              <a:gd name="connsiteY79" fmla="*/ 1607820 h 1927860"/>
              <a:gd name="connsiteX80" fmla="*/ 1973580 w 3391472"/>
              <a:gd name="connsiteY80" fmla="*/ 1623060 h 1927860"/>
              <a:gd name="connsiteX81" fmla="*/ 1935480 w 3391472"/>
              <a:gd name="connsiteY81" fmla="*/ 1638300 h 1927860"/>
              <a:gd name="connsiteX82" fmla="*/ 1897380 w 3391472"/>
              <a:gd name="connsiteY82" fmla="*/ 1661160 h 1927860"/>
              <a:gd name="connsiteX83" fmla="*/ 1844040 w 3391472"/>
              <a:gd name="connsiteY83" fmla="*/ 1684020 h 1927860"/>
              <a:gd name="connsiteX84" fmla="*/ 1752600 w 3391472"/>
              <a:gd name="connsiteY84" fmla="*/ 1729740 h 1927860"/>
              <a:gd name="connsiteX85" fmla="*/ 1706880 w 3391472"/>
              <a:gd name="connsiteY85" fmla="*/ 1744980 h 1927860"/>
              <a:gd name="connsiteX86" fmla="*/ 1630680 w 3391472"/>
              <a:gd name="connsiteY86" fmla="*/ 1775460 h 1927860"/>
              <a:gd name="connsiteX87" fmla="*/ 1546860 w 3391472"/>
              <a:gd name="connsiteY87" fmla="*/ 1813560 h 1927860"/>
              <a:gd name="connsiteX88" fmla="*/ 1516380 w 3391472"/>
              <a:gd name="connsiteY88" fmla="*/ 1828800 h 1927860"/>
              <a:gd name="connsiteX89" fmla="*/ 1478280 w 3391472"/>
              <a:gd name="connsiteY89" fmla="*/ 1844040 h 1927860"/>
              <a:gd name="connsiteX90" fmla="*/ 1402080 w 3391472"/>
              <a:gd name="connsiteY90" fmla="*/ 1866900 h 1927860"/>
              <a:gd name="connsiteX91" fmla="*/ 1363980 w 3391472"/>
              <a:gd name="connsiteY91" fmla="*/ 1874520 h 1927860"/>
              <a:gd name="connsiteX92" fmla="*/ 1203960 w 3391472"/>
              <a:gd name="connsiteY92" fmla="*/ 1882140 h 1927860"/>
              <a:gd name="connsiteX93" fmla="*/ 1135380 w 3391472"/>
              <a:gd name="connsiteY93" fmla="*/ 1897380 h 1927860"/>
              <a:gd name="connsiteX94" fmla="*/ 1074420 w 3391472"/>
              <a:gd name="connsiteY94" fmla="*/ 1912620 h 1927860"/>
              <a:gd name="connsiteX95" fmla="*/ 944880 w 3391472"/>
              <a:gd name="connsiteY95" fmla="*/ 1927860 h 1927860"/>
              <a:gd name="connsiteX96" fmla="*/ 586740 w 3391472"/>
              <a:gd name="connsiteY96" fmla="*/ 1920240 h 1927860"/>
              <a:gd name="connsiteX97" fmla="*/ 495300 w 3391472"/>
              <a:gd name="connsiteY97" fmla="*/ 1905000 h 1927860"/>
              <a:gd name="connsiteX98" fmla="*/ 396240 w 3391472"/>
              <a:gd name="connsiteY98" fmla="*/ 1859280 h 1927860"/>
              <a:gd name="connsiteX99" fmla="*/ 327660 w 3391472"/>
              <a:gd name="connsiteY99" fmla="*/ 1836420 h 1927860"/>
              <a:gd name="connsiteX100" fmla="*/ 304800 w 3391472"/>
              <a:gd name="connsiteY100" fmla="*/ 1821180 h 1927860"/>
              <a:gd name="connsiteX101" fmla="*/ 243840 w 3391472"/>
              <a:gd name="connsiteY101" fmla="*/ 1805940 h 1927860"/>
              <a:gd name="connsiteX102" fmla="*/ 175260 w 3391472"/>
              <a:gd name="connsiteY102" fmla="*/ 1775460 h 1927860"/>
              <a:gd name="connsiteX103" fmla="*/ 114300 w 3391472"/>
              <a:gd name="connsiteY103" fmla="*/ 1752600 h 1927860"/>
              <a:gd name="connsiteX104" fmla="*/ 91440 w 3391472"/>
              <a:gd name="connsiteY104" fmla="*/ 1737360 h 1927860"/>
              <a:gd name="connsiteX105" fmla="*/ 53340 w 3391472"/>
              <a:gd name="connsiteY105" fmla="*/ 1691640 h 1927860"/>
              <a:gd name="connsiteX106" fmla="*/ 38100 w 3391472"/>
              <a:gd name="connsiteY106" fmla="*/ 1615440 h 1927860"/>
              <a:gd name="connsiteX107" fmla="*/ 22860 w 3391472"/>
              <a:gd name="connsiteY107" fmla="*/ 1562100 h 1927860"/>
              <a:gd name="connsiteX108" fmla="*/ 15240 w 3391472"/>
              <a:gd name="connsiteY108" fmla="*/ 1463040 h 1927860"/>
              <a:gd name="connsiteX109" fmla="*/ 7620 w 3391472"/>
              <a:gd name="connsiteY109" fmla="*/ 1432560 h 1927860"/>
              <a:gd name="connsiteX110" fmla="*/ 0 w 3391472"/>
              <a:gd name="connsiteY110" fmla="*/ 1379220 h 1927860"/>
              <a:gd name="connsiteX111" fmla="*/ 7620 w 3391472"/>
              <a:gd name="connsiteY111" fmla="*/ 1203960 h 1927860"/>
              <a:gd name="connsiteX112" fmla="*/ 15240 w 3391472"/>
              <a:gd name="connsiteY112" fmla="*/ 1181100 h 1927860"/>
              <a:gd name="connsiteX113" fmla="*/ 30480 w 3391472"/>
              <a:gd name="connsiteY113" fmla="*/ 1158240 h 1927860"/>
              <a:gd name="connsiteX114" fmla="*/ 38100 w 3391472"/>
              <a:gd name="connsiteY114" fmla="*/ 1135380 h 1927860"/>
              <a:gd name="connsiteX115" fmla="*/ 91440 w 3391472"/>
              <a:gd name="connsiteY115" fmla="*/ 1074420 h 1927860"/>
              <a:gd name="connsiteX116" fmla="*/ 106680 w 3391472"/>
              <a:gd name="connsiteY116" fmla="*/ 1074420 h 192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391472" h="1927860">
                <a:moveTo>
                  <a:pt x="106680" y="1074420"/>
                </a:moveTo>
                <a:cubicBezTo>
                  <a:pt x="114300" y="1066800"/>
                  <a:pt x="122255" y="1039346"/>
                  <a:pt x="137160" y="1028700"/>
                </a:cubicBezTo>
                <a:cubicBezTo>
                  <a:pt x="154940" y="1016000"/>
                  <a:pt x="173181" y="1003922"/>
                  <a:pt x="190500" y="990600"/>
                </a:cubicBezTo>
                <a:cubicBezTo>
                  <a:pt x="206224" y="978505"/>
                  <a:pt x="220350" y="964403"/>
                  <a:pt x="236220" y="952500"/>
                </a:cubicBezTo>
                <a:cubicBezTo>
                  <a:pt x="281338" y="918662"/>
                  <a:pt x="325020" y="882456"/>
                  <a:pt x="373380" y="853440"/>
                </a:cubicBezTo>
                <a:cubicBezTo>
                  <a:pt x="554178" y="744961"/>
                  <a:pt x="475799" y="793806"/>
                  <a:pt x="609600" y="708660"/>
                </a:cubicBezTo>
                <a:cubicBezTo>
                  <a:pt x="637540" y="690880"/>
                  <a:pt x="663799" y="670131"/>
                  <a:pt x="693420" y="655320"/>
                </a:cubicBezTo>
                <a:cubicBezTo>
                  <a:pt x="739140" y="632460"/>
                  <a:pt x="788048" y="615094"/>
                  <a:pt x="830580" y="586740"/>
                </a:cubicBezTo>
                <a:cubicBezTo>
                  <a:pt x="853440" y="571500"/>
                  <a:pt x="875143" y="554363"/>
                  <a:pt x="899160" y="541020"/>
                </a:cubicBezTo>
                <a:cubicBezTo>
                  <a:pt x="1027634" y="469646"/>
                  <a:pt x="911904" y="542090"/>
                  <a:pt x="1021080" y="495300"/>
                </a:cubicBezTo>
                <a:cubicBezTo>
                  <a:pt x="1039902" y="487233"/>
                  <a:pt x="1056104" y="473978"/>
                  <a:pt x="1074420" y="464820"/>
                </a:cubicBezTo>
                <a:cubicBezTo>
                  <a:pt x="1091722" y="456169"/>
                  <a:pt x="1110231" y="450140"/>
                  <a:pt x="1127760" y="441960"/>
                </a:cubicBezTo>
                <a:cubicBezTo>
                  <a:pt x="1148347" y="432353"/>
                  <a:pt x="1167626" y="419917"/>
                  <a:pt x="1188720" y="411480"/>
                </a:cubicBezTo>
                <a:cubicBezTo>
                  <a:pt x="1205889" y="404612"/>
                  <a:pt x="1225064" y="403524"/>
                  <a:pt x="1242060" y="396240"/>
                </a:cubicBezTo>
                <a:cubicBezTo>
                  <a:pt x="1260882" y="388173"/>
                  <a:pt x="1277331" y="375397"/>
                  <a:pt x="1295400" y="365760"/>
                </a:cubicBezTo>
                <a:cubicBezTo>
                  <a:pt x="1315446" y="355069"/>
                  <a:pt x="1335804" y="344953"/>
                  <a:pt x="1356360" y="335280"/>
                </a:cubicBezTo>
                <a:cubicBezTo>
                  <a:pt x="1378995" y="324628"/>
                  <a:pt x="1402305" y="315452"/>
                  <a:pt x="1424940" y="304800"/>
                </a:cubicBezTo>
                <a:cubicBezTo>
                  <a:pt x="1445496" y="295127"/>
                  <a:pt x="1465247" y="283786"/>
                  <a:pt x="1485900" y="274320"/>
                </a:cubicBezTo>
                <a:cubicBezTo>
                  <a:pt x="1526225" y="255838"/>
                  <a:pt x="1569305" y="242988"/>
                  <a:pt x="1607820" y="220980"/>
                </a:cubicBezTo>
                <a:cubicBezTo>
                  <a:pt x="1625600" y="210820"/>
                  <a:pt x="1642338" y="198567"/>
                  <a:pt x="1661160" y="190500"/>
                </a:cubicBezTo>
                <a:cubicBezTo>
                  <a:pt x="1678156" y="183216"/>
                  <a:pt x="1697559" y="182672"/>
                  <a:pt x="1714500" y="175260"/>
                </a:cubicBezTo>
                <a:cubicBezTo>
                  <a:pt x="1738458" y="164778"/>
                  <a:pt x="1759122" y="147642"/>
                  <a:pt x="1783080" y="137160"/>
                </a:cubicBezTo>
                <a:cubicBezTo>
                  <a:pt x="1800021" y="129748"/>
                  <a:pt x="1819140" y="128503"/>
                  <a:pt x="1836420" y="121920"/>
                </a:cubicBezTo>
                <a:cubicBezTo>
                  <a:pt x="1872574" y="108147"/>
                  <a:pt x="1906397" y="88434"/>
                  <a:pt x="1943100" y="76200"/>
                </a:cubicBezTo>
                <a:cubicBezTo>
                  <a:pt x="1958340" y="71120"/>
                  <a:pt x="1973723" y="66450"/>
                  <a:pt x="1988820" y="60960"/>
                </a:cubicBezTo>
                <a:cubicBezTo>
                  <a:pt x="2017765" y="50434"/>
                  <a:pt x="2042213" y="37502"/>
                  <a:pt x="2072640" y="30480"/>
                </a:cubicBezTo>
                <a:cubicBezTo>
                  <a:pt x="2090141" y="26441"/>
                  <a:pt x="2108228" y="25591"/>
                  <a:pt x="2125980" y="22860"/>
                </a:cubicBezTo>
                <a:cubicBezTo>
                  <a:pt x="2141251" y="20511"/>
                  <a:pt x="2156429" y="17589"/>
                  <a:pt x="2171700" y="15240"/>
                </a:cubicBezTo>
                <a:cubicBezTo>
                  <a:pt x="2217270" y="8229"/>
                  <a:pt x="2239192" y="5851"/>
                  <a:pt x="2286000" y="0"/>
                </a:cubicBezTo>
                <a:lnTo>
                  <a:pt x="2529840" y="15240"/>
                </a:lnTo>
                <a:cubicBezTo>
                  <a:pt x="2565415" y="17560"/>
                  <a:pt x="2601839" y="14603"/>
                  <a:pt x="2636520" y="22860"/>
                </a:cubicBezTo>
                <a:cubicBezTo>
                  <a:pt x="2656441" y="27603"/>
                  <a:pt x="2670747" y="45989"/>
                  <a:pt x="2689860" y="53340"/>
                </a:cubicBezTo>
                <a:cubicBezTo>
                  <a:pt x="2704280" y="58886"/>
                  <a:pt x="2720340" y="58420"/>
                  <a:pt x="2735580" y="60960"/>
                </a:cubicBezTo>
                <a:cubicBezTo>
                  <a:pt x="2750820" y="68580"/>
                  <a:pt x="2765829" y="76680"/>
                  <a:pt x="2781300" y="83820"/>
                </a:cubicBezTo>
                <a:cubicBezTo>
                  <a:pt x="2798864" y="91926"/>
                  <a:pt x="2817338" y="98029"/>
                  <a:pt x="2834640" y="106680"/>
                </a:cubicBezTo>
                <a:cubicBezTo>
                  <a:pt x="2852956" y="115838"/>
                  <a:pt x="2869158" y="129093"/>
                  <a:pt x="2887980" y="137160"/>
                </a:cubicBezTo>
                <a:cubicBezTo>
                  <a:pt x="2904976" y="144444"/>
                  <a:pt x="2923777" y="146552"/>
                  <a:pt x="2941320" y="152400"/>
                </a:cubicBezTo>
                <a:cubicBezTo>
                  <a:pt x="2956804" y="157561"/>
                  <a:pt x="2994726" y="173396"/>
                  <a:pt x="3009900" y="182880"/>
                </a:cubicBezTo>
                <a:cubicBezTo>
                  <a:pt x="3020670" y="189611"/>
                  <a:pt x="3030046" y="198358"/>
                  <a:pt x="3040380" y="205740"/>
                </a:cubicBezTo>
                <a:cubicBezTo>
                  <a:pt x="3064502" y="222970"/>
                  <a:pt x="3068817" y="222494"/>
                  <a:pt x="3093720" y="243840"/>
                </a:cubicBezTo>
                <a:cubicBezTo>
                  <a:pt x="3130043" y="274974"/>
                  <a:pt x="3100555" y="261358"/>
                  <a:pt x="3139440" y="274320"/>
                </a:cubicBezTo>
                <a:cubicBezTo>
                  <a:pt x="3152140" y="284480"/>
                  <a:pt x="3165300" y="294090"/>
                  <a:pt x="3177540" y="304800"/>
                </a:cubicBezTo>
                <a:cubicBezTo>
                  <a:pt x="3224477" y="345870"/>
                  <a:pt x="3176475" y="311710"/>
                  <a:pt x="3223260" y="342900"/>
                </a:cubicBezTo>
                <a:cubicBezTo>
                  <a:pt x="3228340" y="350520"/>
                  <a:pt x="3233177" y="358308"/>
                  <a:pt x="3238500" y="365760"/>
                </a:cubicBezTo>
                <a:cubicBezTo>
                  <a:pt x="3245882" y="376094"/>
                  <a:pt x="3255059" y="385213"/>
                  <a:pt x="3261360" y="396240"/>
                </a:cubicBezTo>
                <a:cubicBezTo>
                  <a:pt x="3265345" y="403214"/>
                  <a:pt x="3264723" y="412289"/>
                  <a:pt x="3268980" y="419100"/>
                </a:cubicBezTo>
                <a:cubicBezTo>
                  <a:pt x="3277600" y="432892"/>
                  <a:pt x="3289702" y="444189"/>
                  <a:pt x="3299460" y="457200"/>
                </a:cubicBezTo>
                <a:cubicBezTo>
                  <a:pt x="3311188" y="472837"/>
                  <a:pt x="3328954" y="503817"/>
                  <a:pt x="3337560" y="518160"/>
                </a:cubicBezTo>
                <a:cubicBezTo>
                  <a:pt x="3340100" y="528320"/>
                  <a:pt x="3341503" y="538834"/>
                  <a:pt x="3345180" y="548640"/>
                </a:cubicBezTo>
                <a:cubicBezTo>
                  <a:pt x="3355640" y="576533"/>
                  <a:pt x="3365299" y="585625"/>
                  <a:pt x="3383280" y="609600"/>
                </a:cubicBezTo>
                <a:cubicBezTo>
                  <a:pt x="3385820" y="617220"/>
                  <a:pt x="3391472" y="624448"/>
                  <a:pt x="3390900" y="632460"/>
                </a:cubicBezTo>
                <a:cubicBezTo>
                  <a:pt x="3388877" y="660786"/>
                  <a:pt x="3383462" y="688975"/>
                  <a:pt x="3375660" y="716280"/>
                </a:cubicBezTo>
                <a:cubicBezTo>
                  <a:pt x="3373144" y="725086"/>
                  <a:pt x="3365743" y="731688"/>
                  <a:pt x="3360420" y="739140"/>
                </a:cubicBezTo>
                <a:cubicBezTo>
                  <a:pt x="3353038" y="749474"/>
                  <a:pt x="3344942" y="759286"/>
                  <a:pt x="3337560" y="769620"/>
                </a:cubicBezTo>
                <a:cubicBezTo>
                  <a:pt x="3332237" y="777072"/>
                  <a:pt x="3326416" y="784289"/>
                  <a:pt x="3322320" y="792480"/>
                </a:cubicBezTo>
                <a:cubicBezTo>
                  <a:pt x="3318728" y="799664"/>
                  <a:pt x="3319718" y="809068"/>
                  <a:pt x="3314700" y="815340"/>
                </a:cubicBezTo>
                <a:cubicBezTo>
                  <a:pt x="3308979" y="822491"/>
                  <a:pt x="3298591" y="824392"/>
                  <a:pt x="3291840" y="830580"/>
                </a:cubicBezTo>
                <a:cubicBezTo>
                  <a:pt x="3268009" y="852425"/>
                  <a:pt x="3253277" y="887153"/>
                  <a:pt x="3223260" y="899160"/>
                </a:cubicBezTo>
                <a:cubicBezTo>
                  <a:pt x="3210560" y="904240"/>
                  <a:pt x="3196889" y="907363"/>
                  <a:pt x="3185160" y="914400"/>
                </a:cubicBezTo>
                <a:cubicBezTo>
                  <a:pt x="3090402" y="971255"/>
                  <a:pt x="3190526" y="920364"/>
                  <a:pt x="3124200" y="967740"/>
                </a:cubicBezTo>
                <a:cubicBezTo>
                  <a:pt x="3114957" y="974342"/>
                  <a:pt x="3103353" y="976960"/>
                  <a:pt x="3093720" y="982980"/>
                </a:cubicBezTo>
                <a:cubicBezTo>
                  <a:pt x="3082950" y="989711"/>
                  <a:pt x="3073807" y="998795"/>
                  <a:pt x="3063240" y="1005840"/>
                </a:cubicBezTo>
                <a:cubicBezTo>
                  <a:pt x="3050917" y="1014055"/>
                  <a:pt x="3036831" y="1019607"/>
                  <a:pt x="3025140" y="1028700"/>
                </a:cubicBezTo>
                <a:cubicBezTo>
                  <a:pt x="3013798" y="1037521"/>
                  <a:pt x="3006155" y="1050559"/>
                  <a:pt x="2994660" y="1059180"/>
                </a:cubicBezTo>
                <a:cubicBezTo>
                  <a:pt x="2985573" y="1065996"/>
                  <a:pt x="2973423" y="1067818"/>
                  <a:pt x="2964180" y="1074420"/>
                </a:cubicBezTo>
                <a:cubicBezTo>
                  <a:pt x="2937711" y="1093326"/>
                  <a:pt x="2915872" y="1118645"/>
                  <a:pt x="2887980" y="1135380"/>
                </a:cubicBezTo>
                <a:cubicBezTo>
                  <a:pt x="2875280" y="1143000"/>
                  <a:pt x="2861571" y="1149147"/>
                  <a:pt x="2849880" y="1158240"/>
                </a:cubicBezTo>
                <a:cubicBezTo>
                  <a:pt x="2743977" y="1240609"/>
                  <a:pt x="2902976" y="1134027"/>
                  <a:pt x="2781300" y="1219200"/>
                </a:cubicBezTo>
                <a:cubicBezTo>
                  <a:pt x="2769167" y="1227693"/>
                  <a:pt x="2755333" y="1233567"/>
                  <a:pt x="2743200" y="1242060"/>
                </a:cubicBezTo>
                <a:cubicBezTo>
                  <a:pt x="2729876" y="1251387"/>
                  <a:pt x="2718387" y="1263161"/>
                  <a:pt x="2705100" y="1272540"/>
                </a:cubicBezTo>
                <a:cubicBezTo>
                  <a:pt x="2675173" y="1293665"/>
                  <a:pt x="2644140" y="1313180"/>
                  <a:pt x="2613660" y="1333500"/>
                </a:cubicBezTo>
                <a:cubicBezTo>
                  <a:pt x="2598420" y="1343660"/>
                  <a:pt x="2582593" y="1352990"/>
                  <a:pt x="2567940" y="1363980"/>
                </a:cubicBezTo>
                <a:cubicBezTo>
                  <a:pt x="2548826" y="1378316"/>
                  <a:pt x="2510502" y="1407939"/>
                  <a:pt x="2491740" y="1417320"/>
                </a:cubicBezTo>
                <a:cubicBezTo>
                  <a:pt x="2431292" y="1447544"/>
                  <a:pt x="2462427" y="1417518"/>
                  <a:pt x="2407920" y="1447800"/>
                </a:cubicBezTo>
                <a:cubicBezTo>
                  <a:pt x="2344744" y="1482898"/>
                  <a:pt x="2412671" y="1463614"/>
                  <a:pt x="2339340" y="1478280"/>
                </a:cubicBezTo>
                <a:cubicBezTo>
                  <a:pt x="2280123" y="1507888"/>
                  <a:pt x="2319636" y="1489928"/>
                  <a:pt x="2217420" y="1524000"/>
                </a:cubicBezTo>
                <a:lnTo>
                  <a:pt x="2217420" y="1524000"/>
                </a:lnTo>
                <a:cubicBezTo>
                  <a:pt x="2199640" y="1531620"/>
                  <a:pt x="2182297" y="1540354"/>
                  <a:pt x="2164080" y="1546860"/>
                </a:cubicBezTo>
                <a:cubicBezTo>
                  <a:pt x="2145858" y="1553368"/>
                  <a:pt x="2084355" y="1567672"/>
                  <a:pt x="2065020" y="1577340"/>
                </a:cubicBezTo>
                <a:cubicBezTo>
                  <a:pt x="2048637" y="1585531"/>
                  <a:pt x="2035683" y="1599629"/>
                  <a:pt x="2019300" y="1607820"/>
                </a:cubicBezTo>
                <a:cubicBezTo>
                  <a:pt x="2004932" y="1615004"/>
                  <a:pt x="1988677" y="1617570"/>
                  <a:pt x="1973580" y="1623060"/>
                </a:cubicBezTo>
                <a:cubicBezTo>
                  <a:pt x="1960725" y="1627734"/>
                  <a:pt x="1947714" y="1632183"/>
                  <a:pt x="1935480" y="1638300"/>
                </a:cubicBezTo>
                <a:cubicBezTo>
                  <a:pt x="1922233" y="1644924"/>
                  <a:pt x="1910627" y="1654536"/>
                  <a:pt x="1897380" y="1661160"/>
                </a:cubicBezTo>
                <a:cubicBezTo>
                  <a:pt x="1880078" y="1669811"/>
                  <a:pt x="1861522" y="1675739"/>
                  <a:pt x="1844040" y="1684020"/>
                </a:cubicBezTo>
                <a:cubicBezTo>
                  <a:pt x="1813243" y="1698608"/>
                  <a:pt x="1784929" y="1718964"/>
                  <a:pt x="1752600" y="1729740"/>
                </a:cubicBezTo>
                <a:cubicBezTo>
                  <a:pt x="1737360" y="1734820"/>
                  <a:pt x="1721504" y="1738333"/>
                  <a:pt x="1706880" y="1744980"/>
                </a:cubicBezTo>
                <a:cubicBezTo>
                  <a:pt x="1629557" y="1780127"/>
                  <a:pt x="1707891" y="1760018"/>
                  <a:pt x="1630680" y="1775460"/>
                </a:cubicBezTo>
                <a:cubicBezTo>
                  <a:pt x="1518992" y="1831304"/>
                  <a:pt x="1643916" y="1770424"/>
                  <a:pt x="1546860" y="1813560"/>
                </a:cubicBezTo>
                <a:cubicBezTo>
                  <a:pt x="1536480" y="1818173"/>
                  <a:pt x="1526760" y="1824187"/>
                  <a:pt x="1516380" y="1828800"/>
                </a:cubicBezTo>
                <a:cubicBezTo>
                  <a:pt x="1503881" y="1834355"/>
                  <a:pt x="1491135" y="1839366"/>
                  <a:pt x="1478280" y="1844040"/>
                </a:cubicBezTo>
                <a:cubicBezTo>
                  <a:pt x="1448431" y="1854894"/>
                  <a:pt x="1431321" y="1860402"/>
                  <a:pt x="1402080" y="1866900"/>
                </a:cubicBezTo>
                <a:cubicBezTo>
                  <a:pt x="1389437" y="1869710"/>
                  <a:pt x="1376893" y="1873527"/>
                  <a:pt x="1363980" y="1874520"/>
                </a:cubicBezTo>
                <a:cubicBezTo>
                  <a:pt x="1310737" y="1878616"/>
                  <a:pt x="1257300" y="1879600"/>
                  <a:pt x="1203960" y="1882140"/>
                </a:cubicBezTo>
                <a:cubicBezTo>
                  <a:pt x="1098336" y="1908546"/>
                  <a:pt x="1261140" y="1868358"/>
                  <a:pt x="1135380" y="1897380"/>
                </a:cubicBezTo>
                <a:cubicBezTo>
                  <a:pt x="1114971" y="1902090"/>
                  <a:pt x="1095237" y="1910307"/>
                  <a:pt x="1074420" y="1912620"/>
                </a:cubicBezTo>
                <a:cubicBezTo>
                  <a:pt x="985487" y="1922501"/>
                  <a:pt x="1028663" y="1917387"/>
                  <a:pt x="944880" y="1927860"/>
                </a:cubicBezTo>
                <a:lnTo>
                  <a:pt x="586740" y="1920240"/>
                </a:lnTo>
                <a:cubicBezTo>
                  <a:pt x="563541" y="1919381"/>
                  <a:pt x="520031" y="1909946"/>
                  <a:pt x="495300" y="1905000"/>
                </a:cubicBezTo>
                <a:cubicBezTo>
                  <a:pt x="461432" y="1888066"/>
                  <a:pt x="431756" y="1871119"/>
                  <a:pt x="396240" y="1859280"/>
                </a:cubicBezTo>
                <a:cubicBezTo>
                  <a:pt x="352585" y="1844728"/>
                  <a:pt x="375360" y="1860270"/>
                  <a:pt x="327660" y="1836420"/>
                </a:cubicBezTo>
                <a:cubicBezTo>
                  <a:pt x="319469" y="1832324"/>
                  <a:pt x="313407" y="1824310"/>
                  <a:pt x="304800" y="1821180"/>
                </a:cubicBezTo>
                <a:cubicBezTo>
                  <a:pt x="285116" y="1814022"/>
                  <a:pt x="243840" y="1805940"/>
                  <a:pt x="243840" y="1805940"/>
                </a:cubicBezTo>
                <a:cubicBezTo>
                  <a:pt x="176596" y="1761111"/>
                  <a:pt x="284076" y="1829868"/>
                  <a:pt x="175260" y="1775460"/>
                </a:cubicBezTo>
                <a:cubicBezTo>
                  <a:pt x="135413" y="1755536"/>
                  <a:pt x="155800" y="1762975"/>
                  <a:pt x="114300" y="1752600"/>
                </a:cubicBezTo>
                <a:cubicBezTo>
                  <a:pt x="106680" y="1747520"/>
                  <a:pt x="98475" y="1743223"/>
                  <a:pt x="91440" y="1737360"/>
                </a:cubicBezTo>
                <a:cubicBezTo>
                  <a:pt x="69438" y="1719025"/>
                  <a:pt x="68325" y="1714117"/>
                  <a:pt x="53340" y="1691640"/>
                </a:cubicBezTo>
                <a:cubicBezTo>
                  <a:pt x="48260" y="1666240"/>
                  <a:pt x="46291" y="1640014"/>
                  <a:pt x="38100" y="1615440"/>
                </a:cubicBezTo>
                <a:cubicBezTo>
                  <a:pt x="27168" y="1582645"/>
                  <a:pt x="32428" y="1600372"/>
                  <a:pt x="22860" y="1562100"/>
                </a:cubicBezTo>
                <a:cubicBezTo>
                  <a:pt x="20320" y="1529080"/>
                  <a:pt x="19109" y="1495931"/>
                  <a:pt x="15240" y="1463040"/>
                </a:cubicBezTo>
                <a:cubicBezTo>
                  <a:pt x="14016" y="1452639"/>
                  <a:pt x="9493" y="1442864"/>
                  <a:pt x="7620" y="1432560"/>
                </a:cubicBezTo>
                <a:cubicBezTo>
                  <a:pt x="4407" y="1414889"/>
                  <a:pt x="2540" y="1397000"/>
                  <a:pt x="0" y="1379220"/>
                </a:cubicBezTo>
                <a:cubicBezTo>
                  <a:pt x="2540" y="1320800"/>
                  <a:pt x="3135" y="1262263"/>
                  <a:pt x="7620" y="1203960"/>
                </a:cubicBezTo>
                <a:cubicBezTo>
                  <a:pt x="8236" y="1195951"/>
                  <a:pt x="11648" y="1188284"/>
                  <a:pt x="15240" y="1181100"/>
                </a:cubicBezTo>
                <a:cubicBezTo>
                  <a:pt x="19336" y="1172909"/>
                  <a:pt x="26384" y="1166431"/>
                  <a:pt x="30480" y="1158240"/>
                </a:cubicBezTo>
                <a:cubicBezTo>
                  <a:pt x="34072" y="1151056"/>
                  <a:pt x="34199" y="1142401"/>
                  <a:pt x="38100" y="1135380"/>
                </a:cubicBezTo>
                <a:cubicBezTo>
                  <a:pt x="64247" y="1088315"/>
                  <a:pt x="58046" y="1096682"/>
                  <a:pt x="91440" y="1074420"/>
                </a:cubicBezTo>
                <a:cubicBezTo>
                  <a:pt x="109830" y="1046834"/>
                  <a:pt x="99060" y="1082040"/>
                  <a:pt x="106680" y="1074420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7" name="Łącznik prosty 176"/>
          <p:cNvCxnSpPr>
            <a:stCxn id="166" idx="6"/>
          </p:cNvCxnSpPr>
          <p:nvPr/>
        </p:nvCxnSpPr>
        <p:spPr>
          <a:xfrm flipV="1">
            <a:off x="5796136" y="4509120"/>
            <a:ext cx="100811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178"/>
          <p:cNvCxnSpPr>
            <a:endCxn id="169" idx="3"/>
          </p:cNvCxnSpPr>
          <p:nvPr/>
        </p:nvCxnSpPr>
        <p:spPr>
          <a:xfrm flipV="1">
            <a:off x="6876256" y="4127989"/>
            <a:ext cx="957195" cy="381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Elipsa 179"/>
          <p:cNvSpPr/>
          <p:nvPr/>
        </p:nvSpPr>
        <p:spPr>
          <a:xfrm>
            <a:off x="6804248" y="4445496"/>
            <a:ext cx="144016" cy="14401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Elipsa 63"/>
          <p:cNvSpPr/>
          <p:nvPr/>
        </p:nvSpPr>
        <p:spPr>
          <a:xfrm>
            <a:off x="683568" y="4797152"/>
            <a:ext cx="4536504" cy="1224136"/>
          </a:xfrm>
          <a:prstGeom prst="ellips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Dowolny kształt 65"/>
          <p:cNvSpPr/>
          <p:nvPr/>
        </p:nvSpPr>
        <p:spPr>
          <a:xfrm>
            <a:off x="685056" y="4005064"/>
            <a:ext cx="2374776" cy="1331208"/>
          </a:xfrm>
          <a:custGeom>
            <a:avLst/>
            <a:gdLst>
              <a:gd name="connsiteX0" fmla="*/ 0 w 2357120"/>
              <a:gd name="connsiteY0" fmla="*/ 1212850 h 1212850"/>
              <a:gd name="connsiteX1" fmla="*/ 152400 w 2357120"/>
              <a:gd name="connsiteY1" fmla="*/ 831850 h 1212850"/>
              <a:gd name="connsiteX2" fmla="*/ 365760 w 2357120"/>
              <a:gd name="connsiteY2" fmla="*/ 572770 h 1212850"/>
              <a:gd name="connsiteX3" fmla="*/ 640080 w 2357120"/>
              <a:gd name="connsiteY3" fmla="*/ 367030 h 1212850"/>
              <a:gd name="connsiteX4" fmla="*/ 998220 w 2357120"/>
              <a:gd name="connsiteY4" fmla="*/ 207010 h 1212850"/>
              <a:gd name="connsiteX5" fmla="*/ 1424940 w 2357120"/>
              <a:gd name="connsiteY5" fmla="*/ 107950 h 1212850"/>
              <a:gd name="connsiteX6" fmla="*/ 1828800 w 2357120"/>
              <a:gd name="connsiteY6" fmla="*/ 54610 h 1212850"/>
              <a:gd name="connsiteX7" fmla="*/ 2278380 w 2357120"/>
              <a:gd name="connsiteY7" fmla="*/ 8890 h 1212850"/>
              <a:gd name="connsiteX8" fmla="*/ 2301240 w 2357120"/>
              <a:gd name="connsiteY8" fmla="*/ 127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120" h="1212850">
                <a:moveTo>
                  <a:pt x="0" y="1212850"/>
                </a:moveTo>
                <a:cubicBezTo>
                  <a:pt x="45720" y="1075690"/>
                  <a:pt x="91440" y="938530"/>
                  <a:pt x="152400" y="831850"/>
                </a:cubicBezTo>
                <a:cubicBezTo>
                  <a:pt x="213360" y="725170"/>
                  <a:pt x="284480" y="650240"/>
                  <a:pt x="365760" y="572770"/>
                </a:cubicBezTo>
                <a:cubicBezTo>
                  <a:pt x="447040" y="495300"/>
                  <a:pt x="534670" y="427990"/>
                  <a:pt x="640080" y="367030"/>
                </a:cubicBezTo>
                <a:cubicBezTo>
                  <a:pt x="745490" y="306070"/>
                  <a:pt x="867410" y="250190"/>
                  <a:pt x="998220" y="207010"/>
                </a:cubicBezTo>
                <a:cubicBezTo>
                  <a:pt x="1129030" y="163830"/>
                  <a:pt x="1286510" y="133350"/>
                  <a:pt x="1424940" y="107950"/>
                </a:cubicBezTo>
                <a:cubicBezTo>
                  <a:pt x="1563370" y="82550"/>
                  <a:pt x="1686560" y="71120"/>
                  <a:pt x="1828800" y="54610"/>
                </a:cubicBezTo>
                <a:cubicBezTo>
                  <a:pt x="1971040" y="38100"/>
                  <a:pt x="2199640" y="17780"/>
                  <a:pt x="2278380" y="8890"/>
                </a:cubicBezTo>
                <a:cubicBezTo>
                  <a:pt x="2357120" y="0"/>
                  <a:pt x="2329180" y="635"/>
                  <a:pt x="2301240" y="127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Dowolny kształt 66"/>
          <p:cNvSpPr/>
          <p:nvPr/>
        </p:nvSpPr>
        <p:spPr>
          <a:xfrm flipH="1">
            <a:off x="3059832" y="4005064"/>
            <a:ext cx="2160240" cy="1356866"/>
          </a:xfrm>
          <a:custGeom>
            <a:avLst/>
            <a:gdLst>
              <a:gd name="connsiteX0" fmla="*/ 0 w 2357120"/>
              <a:gd name="connsiteY0" fmla="*/ 1212850 h 1212850"/>
              <a:gd name="connsiteX1" fmla="*/ 152400 w 2357120"/>
              <a:gd name="connsiteY1" fmla="*/ 831850 h 1212850"/>
              <a:gd name="connsiteX2" fmla="*/ 365760 w 2357120"/>
              <a:gd name="connsiteY2" fmla="*/ 572770 h 1212850"/>
              <a:gd name="connsiteX3" fmla="*/ 640080 w 2357120"/>
              <a:gd name="connsiteY3" fmla="*/ 367030 h 1212850"/>
              <a:gd name="connsiteX4" fmla="*/ 998220 w 2357120"/>
              <a:gd name="connsiteY4" fmla="*/ 207010 h 1212850"/>
              <a:gd name="connsiteX5" fmla="*/ 1424940 w 2357120"/>
              <a:gd name="connsiteY5" fmla="*/ 107950 h 1212850"/>
              <a:gd name="connsiteX6" fmla="*/ 1828800 w 2357120"/>
              <a:gd name="connsiteY6" fmla="*/ 54610 h 1212850"/>
              <a:gd name="connsiteX7" fmla="*/ 2278380 w 2357120"/>
              <a:gd name="connsiteY7" fmla="*/ 8890 h 1212850"/>
              <a:gd name="connsiteX8" fmla="*/ 2301240 w 2357120"/>
              <a:gd name="connsiteY8" fmla="*/ 127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7120" h="1212850">
                <a:moveTo>
                  <a:pt x="0" y="1212850"/>
                </a:moveTo>
                <a:cubicBezTo>
                  <a:pt x="45720" y="1075690"/>
                  <a:pt x="91440" y="938530"/>
                  <a:pt x="152400" y="831850"/>
                </a:cubicBezTo>
                <a:cubicBezTo>
                  <a:pt x="213360" y="725170"/>
                  <a:pt x="284480" y="650240"/>
                  <a:pt x="365760" y="572770"/>
                </a:cubicBezTo>
                <a:cubicBezTo>
                  <a:pt x="447040" y="495300"/>
                  <a:pt x="534670" y="427990"/>
                  <a:pt x="640080" y="367030"/>
                </a:cubicBezTo>
                <a:cubicBezTo>
                  <a:pt x="745490" y="306070"/>
                  <a:pt x="867410" y="250190"/>
                  <a:pt x="998220" y="207010"/>
                </a:cubicBezTo>
                <a:cubicBezTo>
                  <a:pt x="1129030" y="163830"/>
                  <a:pt x="1286510" y="133350"/>
                  <a:pt x="1424940" y="107950"/>
                </a:cubicBezTo>
                <a:cubicBezTo>
                  <a:pt x="1563370" y="82550"/>
                  <a:pt x="1686560" y="71120"/>
                  <a:pt x="1828800" y="54610"/>
                </a:cubicBezTo>
                <a:cubicBezTo>
                  <a:pt x="1971040" y="38100"/>
                  <a:pt x="2199640" y="17780"/>
                  <a:pt x="2278380" y="8890"/>
                </a:cubicBezTo>
                <a:cubicBezTo>
                  <a:pt x="2357120" y="0"/>
                  <a:pt x="2329180" y="635"/>
                  <a:pt x="2301240" y="127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8" name="Łącznik prosty 67"/>
          <p:cNvCxnSpPr>
            <a:stCxn id="66" idx="3"/>
          </p:cNvCxnSpPr>
          <p:nvPr/>
        </p:nvCxnSpPr>
        <p:spPr>
          <a:xfrm>
            <a:off x="1329930" y="4407911"/>
            <a:ext cx="289742" cy="245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>
            <a:stCxn id="66" idx="4"/>
          </p:cNvCxnSpPr>
          <p:nvPr/>
        </p:nvCxnSpPr>
        <p:spPr>
          <a:xfrm flipH="1">
            <a:off x="1619672" y="4232275"/>
            <a:ext cx="71081" cy="420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>
            <a:stCxn id="66" idx="4"/>
          </p:cNvCxnSpPr>
          <p:nvPr/>
        </p:nvCxnSpPr>
        <p:spPr>
          <a:xfrm>
            <a:off x="1690753" y="4232275"/>
            <a:ext cx="288959" cy="276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/>
          <p:cNvCxnSpPr>
            <a:endCxn id="66" idx="5"/>
          </p:cNvCxnSpPr>
          <p:nvPr/>
        </p:nvCxnSpPr>
        <p:spPr>
          <a:xfrm flipV="1">
            <a:off x="1979712" y="4123548"/>
            <a:ext cx="140957" cy="3855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/>
          <p:cNvCxnSpPr/>
          <p:nvPr/>
        </p:nvCxnSpPr>
        <p:spPr>
          <a:xfrm flipV="1">
            <a:off x="1619672" y="4509120"/>
            <a:ext cx="36004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/>
          <p:cNvCxnSpPr>
            <a:stCxn id="66" idx="5"/>
          </p:cNvCxnSpPr>
          <p:nvPr/>
        </p:nvCxnSpPr>
        <p:spPr>
          <a:xfrm>
            <a:off x="2120669" y="4123548"/>
            <a:ext cx="219083" cy="313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>
            <a:endCxn id="66" idx="6"/>
          </p:cNvCxnSpPr>
          <p:nvPr/>
        </p:nvCxnSpPr>
        <p:spPr>
          <a:xfrm flipV="1">
            <a:off x="2339752" y="4065003"/>
            <a:ext cx="187802" cy="37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>
            <a:stCxn id="66" idx="6"/>
          </p:cNvCxnSpPr>
          <p:nvPr/>
        </p:nvCxnSpPr>
        <p:spPr>
          <a:xfrm>
            <a:off x="2527554" y="4065003"/>
            <a:ext cx="244246" cy="300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endCxn id="66" idx="8"/>
          </p:cNvCxnSpPr>
          <p:nvPr/>
        </p:nvCxnSpPr>
        <p:spPr>
          <a:xfrm flipV="1">
            <a:off x="2771800" y="4006458"/>
            <a:ext cx="231733" cy="35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/>
          <p:cNvCxnSpPr/>
          <p:nvPr/>
        </p:nvCxnSpPr>
        <p:spPr>
          <a:xfrm flipV="1">
            <a:off x="1979712" y="4437112"/>
            <a:ext cx="36004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 flipV="1">
            <a:off x="2339752" y="4365104"/>
            <a:ext cx="43204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/>
          <p:cNvCxnSpPr/>
          <p:nvPr/>
        </p:nvCxnSpPr>
        <p:spPr>
          <a:xfrm>
            <a:off x="2339752" y="4437112"/>
            <a:ext cx="36004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 flipH="1">
            <a:off x="2699792" y="4365104"/>
            <a:ext cx="7200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>
            <a:off x="1979712" y="4509120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 flipV="1">
            <a:off x="2195736" y="4437112"/>
            <a:ext cx="14401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ze strzałką 88"/>
          <p:cNvCxnSpPr/>
          <p:nvPr/>
        </p:nvCxnSpPr>
        <p:spPr>
          <a:xfrm>
            <a:off x="1691680" y="4005064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/>
          <p:nvPr/>
        </p:nvCxnSpPr>
        <p:spPr>
          <a:xfrm>
            <a:off x="2555776" y="3861048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>
            <a:off x="2123728" y="3933056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ze strzałką 93"/>
          <p:cNvCxnSpPr/>
          <p:nvPr/>
        </p:nvCxnSpPr>
        <p:spPr>
          <a:xfrm>
            <a:off x="2339752" y="4221088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/>
          <p:cNvCxnSpPr/>
          <p:nvPr/>
        </p:nvCxnSpPr>
        <p:spPr>
          <a:xfrm>
            <a:off x="1979712" y="4293096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101"/>
          <p:cNvCxnSpPr>
            <a:stCxn id="66" idx="7"/>
            <a:endCxn id="67" idx="8"/>
          </p:cNvCxnSpPr>
          <p:nvPr/>
        </p:nvCxnSpPr>
        <p:spPr>
          <a:xfrm flipV="1">
            <a:off x="2980502" y="4006485"/>
            <a:ext cx="130543" cy="8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017 0.1051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0017 0.1048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/>
      <p:bldP spid="19" grpId="0" animBg="1"/>
      <p:bldP spid="19" grpId="1" animBg="1"/>
      <p:bldP spid="21" grpId="0" animBg="1"/>
      <p:bldP spid="25" grpId="0" animBg="1"/>
      <p:bldP spid="25" grpId="1" animBg="1"/>
      <p:bldP spid="26" grpId="0" animBg="1"/>
      <p:bldP spid="26" grpId="1" animBg="1"/>
      <p:bldP spid="20" grpId="0" animBg="1"/>
      <p:bldP spid="32" grpId="0" animBg="1"/>
      <p:bldP spid="32" grpId="1" animBg="1"/>
      <p:bldP spid="82" grpId="0" animBg="1"/>
      <p:bldP spid="166" grpId="0" animBg="1"/>
      <p:bldP spid="168" grpId="0" animBg="1"/>
      <p:bldP spid="169" grpId="0" animBg="1"/>
      <p:bldP spid="175" grpId="0" animBg="1"/>
      <p:bldP spid="180" grpId="0" animBg="1"/>
      <p:bldP spid="64" grpId="0" animBg="1"/>
      <p:bldP spid="66" grpId="0" animBg="1"/>
      <p:bldP spid="6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323528" y="2924944"/>
            <a:ext cx="8280920" cy="2736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KONIEC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PREZENTACJI MULTIMEDIALNEJ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Z PRZEDMIOTU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„WYTRZYMAŁOŚĆ MATERIAŁÓW” SEM.III</a:t>
            </a:r>
            <a:endParaRPr kumimoji="0" lang="pl-PL" sz="3200" b="1" i="0" u="none" strike="noStrike" kern="1200" cap="none" spc="0" normalizeH="0" baseline="0" noProof="0" dirty="0">
              <a:ln w="1905"/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03238" y="2636912"/>
            <a:ext cx="8183562" cy="3400351"/>
          </a:xfrm>
          <a:prstGeom prst="rect">
            <a:avLst/>
          </a:prstGeom>
        </p:spPr>
        <p:txBody>
          <a:bodyPr vert="horz" lIns="45720" tIns="0" rIns="45720" bIns="0" anchor="b">
            <a:normAutofit fontScale="77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/>
          <a:p>
            <a:pPr>
              <a:defRPr/>
            </a:pPr>
            <a:fld id="{AC001487-5497-4340-9115-A306FE171D75}" type="slidenum">
              <a:rPr lang="pl-PL" smtClean="0"/>
              <a:pPr>
                <a:defRPr/>
              </a:pPr>
              <a:t>105</a:t>
            </a:fld>
            <a:endParaRPr lang="pl-PL" dirty="0"/>
          </a:p>
        </p:txBody>
      </p:sp>
      <p:pic>
        <p:nvPicPr>
          <p:cNvPr id="7" name="Picture 2" descr="E:\kludzk1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446088"/>
            <a:ext cx="787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043608" y="2143116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1905"/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Prof. dr hab. inż. Marek Witkowski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WIĘZY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Więzami nazywamy ograniczenia ruchów, narzucone na ciało. </a:t>
            </a:r>
          </a:p>
          <a:p>
            <a:pPr>
              <a:buNone/>
            </a:pPr>
            <a:r>
              <a:rPr lang="pl-PL" dirty="0" smtClean="0"/>
              <a:t>Więzy zmniejszają liczbę stopni swobody ciała.</a:t>
            </a:r>
          </a:p>
          <a:p>
            <a:pPr>
              <a:buNone/>
            </a:pPr>
            <a:r>
              <a:rPr lang="pl-PL" dirty="0" smtClean="0"/>
              <a:t>Jeśli liczba więzów od siebie niezależnych jest równa liczbie stopni swobody, ciało pozostaje nieruchome.</a:t>
            </a:r>
          </a:p>
          <a:p>
            <a:pPr>
              <a:buNone/>
            </a:pPr>
            <a:r>
              <a:rPr lang="pl-PL" dirty="0" smtClean="0"/>
              <a:t>Więzy nie mogą być zakładane dowolnie i muszą spełniać warunki, które rzeczywiście odbierają stopnie swobody.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WIĘZY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r>
              <a:rPr lang="pl-PL" dirty="0" smtClean="0"/>
              <a:t>Więzy narzucone na punkt materialny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 rot="5400000">
            <a:off x="503548" y="3537012"/>
            <a:ext cx="23762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1691680" y="4725144"/>
            <a:ext cx="20882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chemat blokowy: łącznik 5"/>
          <p:cNvSpPr/>
          <p:nvPr/>
        </p:nvSpPr>
        <p:spPr>
          <a:xfrm>
            <a:off x="2339752" y="3501008"/>
            <a:ext cx="144016" cy="14401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7714" name="Równanie" r:id="rId3" imgW="114151" imgH="215619" progId="Equation.3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403648" y="2276872"/>
          <a:ext cx="139700" cy="165100"/>
        </p:xfrm>
        <a:graphic>
          <a:graphicData uri="http://schemas.openxmlformats.org/presentationml/2006/ole">
            <p:oleObj spid="_x0000_s157715" name="Równanie" r:id="rId4" imgW="139579" imgH="164957" progId="Equation.3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3563888" y="4797152"/>
          <a:ext cx="127000" cy="139700"/>
        </p:xfrm>
        <a:graphic>
          <a:graphicData uri="http://schemas.openxmlformats.org/presentationml/2006/ole">
            <p:oleObj spid="_x0000_s157716" name="Równanie" r:id="rId5" imgW="126835" imgH="139518" progId="Equation.3">
              <p:embed/>
            </p:oleObj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1547664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płaszczyźnie</a:t>
            </a:r>
            <a:endParaRPr lang="pl-PL" dirty="0"/>
          </a:p>
        </p:txBody>
      </p:sp>
      <p:cxnSp>
        <p:nvCxnSpPr>
          <p:cNvPr id="15" name="Łącznik prosty 14"/>
          <p:cNvCxnSpPr/>
          <p:nvPr/>
        </p:nvCxnSpPr>
        <p:spPr>
          <a:xfrm rot="5400000">
            <a:off x="5256076" y="3325304"/>
            <a:ext cx="23762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6444208" y="4513436"/>
            <a:ext cx="20882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łącznik 16"/>
          <p:cNvSpPr/>
          <p:nvPr/>
        </p:nvSpPr>
        <p:spPr>
          <a:xfrm>
            <a:off x="7524328" y="3573016"/>
            <a:ext cx="144016" cy="14401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8316416" y="4581128"/>
          <a:ext cx="139700" cy="165100"/>
        </p:xfrm>
        <a:graphic>
          <a:graphicData uri="http://schemas.openxmlformats.org/presentationml/2006/ole">
            <p:oleObj spid="_x0000_s157717" name="Równanie" r:id="rId6" imgW="139579" imgH="164957" progId="Equation.3">
              <p:embed/>
            </p:oleObj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5652120" y="5301208"/>
          <a:ext cx="127000" cy="139700"/>
        </p:xfrm>
        <a:graphic>
          <a:graphicData uri="http://schemas.openxmlformats.org/presentationml/2006/ole">
            <p:oleObj spid="_x0000_s157718" name="Równanie" r:id="rId7" imgW="126835" imgH="139518" progId="Equation.3">
              <p:embed/>
            </p:oleObj>
          </a:graphicData>
        </a:graphic>
      </p:graphicFrame>
      <p:cxnSp>
        <p:nvCxnSpPr>
          <p:cNvPr id="24" name="Łącznik prosty ze strzałką 23"/>
          <p:cNvCxnSpPr/>
          <p:nvPr/>
        </p:nvCxnSpPr>
        <p:spPr>
          <a:xfrm rot="10800000" flipV="1">
            <a:off x="5508104" y="4509120"/>
            <a:ext cx="93610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6228184" y="2204864"/>
          <a:ext cx="127000" cy="127000"/>
        </p:xfrm>
        <a:graphic>
          <a:graphicData uri="http://schemas.openxmlformats.org/presentationml/2006/ole">
            <p:oleObj spid="_x0000_s157719" name="Równanie" r:id="rId8" imgW="126725" imgH="126725" progId="Equation.3">
              <p:embed/>
            </p:oleObj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6300192" y="50851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przestrzeni</a:t>
            </a:r>
            <a:endParaRPr lang="pl-PL" dirty="0"/>
          </a:p>
        </p:txBody>
      </p:sp>
      <p:sp>
        <p:nvSpPr>
          <p:cNvPr id="29" name="Schemat blokowy: łącznik 28"/>
          <p:cNvSpPr/>
          <p:nvPr/>
        </p:nvSpPr>
        <p:spPr>
          <a:xfrm>
            <a:off x="2483768" y="3501008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Schemat blokowy: łącznik 29"/>
          <p:cNvSpPr/>
          <p:nvPr/>
        </p:nvSpPr>
        <p:spPr>
          <a:xfrm>
            <a:off x="3347864" y="3501008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1" name="Łącznik prosty 30"/>
          <p:cNvCxnSpPr>
            <a:stCxn id="29" idx="6"/>
            <a:endCxn id="30" idx="2"/>
          </p:cNvCxnSpPr>
          <p:nvPr/>
        </p:nvCxnSpPr>
        <p:spPr>
          <a:xfrm>
            <a:off x="2627784" y="3573016"/>
            <a:ext cx="720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3491880" y="3429000"/>
            <a:ext cx="0" cy="2880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chemat blokowy: łącznik 32"/>
          <p:cNvSpPr/>
          <p:nvPr/>
        </p:nvSpPr>
        <p:spPr>
          <a:xfrm>
            <a:off x="7668344" y="3573016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Schemat blokowy: łącznik 33"/>
          <p:cNvSpPr/>
          <p:nvPr/>
        </p:nvSpPr>
        <p:spPr>
          <a:xfrm>
            <a:off x="8532440" y="3573016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5" name="Łącznik prosty 34"/>
          <p:cNvCxnSpPr>
            <a:stCxn id="33" idx="6"/>
            <a:endCxn id="34" idx="2"/>
          </p:cNvCxnSpPr>
          <p:nvPr/>
        </p:nvCxnSpPr>
        <p:spPr>
          <a:xfrm>
            <a:off x="7812360" y="3645024"/>
            <a:ext cx="720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8676456" y="3501008"/>
            <a:ext cx="0" cy="28803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chemat blokowy: łącznik 36"/>
          <p:cNvSpPr/>
          <p:nvPr/>
        </p:nvSpPr>
        <p:spPr>
          <a:xfrm>
            <a:off x="2339752" y="3356992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8" name="Schemat blokowy: łącznik 37"/>
          <p:cNvSpPr/>
          <p:nvPr/>
        </p:nvSpPr>
        <p:spPr>
          <a:xfrm>
            <a:off x="2339752" y="2564904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9" name="Łącznik prosty 38"/>
          <p:cNvCxnSpPr>
            <a:stCxn id="37" idx="0"/>
          </p:cNvCxnSpPr>
          <p:nvPr/>
        </p:nvCxnSpPr>
        <p:spPr>
          <a:xfrm flipV="1">
            <a:off x="2411760" y="2708920"/>
            <a:ext cx="0" cy="6480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flipH="1">
            <a:off x="2195736" y="2564904"/>
            <a:ext cx="504056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chemat blokowy: łącznik 50"/>
          <p:cNvSpPr/>
          <p:nvPr/>
        </p:nvSpPr>
        <p:spPr>
          <a:xfrm>
            <a:off x="7524328" y="3429000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Schemat blokowy: łącznik 51"/>
          <p:cNvSpPr/>
          <p:nvPr/>
        </p:nvSpPr>
        <p:spPr>
          <a:xfrm>
            <a:off x="7524328" y="2636912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3" name="Łącznik prosty 52"/>
          <p:cNvCxnSpPr>
            <a:stCxn id="51" idx="0"/>
          </p:cNvCxnSpPr>
          <p:nvPr/>
        </p:nvCxnSpPr>
        <p:spPr>
          <a:xfrm flipV="1">
            <a:off x="7596336" y="2780928"/>
            <a:ext cx="0" cy="64807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H="1">
            <a:off x="7380312" y="2636912"/>
            <a:ext cx="504056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chemat blokowy: łącznik 54"/>
          <p:cNvSpPr/>
          <p:nvPr/>
        </p:nvSpPr>
        <p:spPr>
          <a:xfrm>
            <a:off x="7452320" y="3717032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6" name="Łącznik prosty 55"/>
          <p:cNvCxnSpPr>
            <a:endCxn id="55" idx="3"/>
          </p:cNvCxnSpPr>
          <p:nvPr/>
        </p:nvCxnSpPr>
        <p:spPr>
          <a:xfrm flipV="1">
            <a:off x="7092280" y="3839957"/>
            <a:ext cx="381131" cy="45313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chemat blokowy: łącznik 58"/>
          <p:cNvSpPr/>
          <p:nvPr/>
        </p:nvSpPr>
        <p:spPr>
          <a:xfrm>
            <a:off x="7020272" y="4221088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0" name="Łącznik prosty 59"/>
          <p:cNvCxnSpPr/>
          <p:nvPr/>
        </p:nvCxnSpPr>
        <p:spPr>
          <a:xfrm flipH="1" flipV="1">
            <a:off x="6804248" y="4293096"/>
            <a:ext cx="432048" cy="14401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  <p:bldP spid="51" grpId="0" animBg="1"/>
      <p:bldP spid="52" grpId="0" animBg="1"/>
      <p:bldP spid="55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WIĘZY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Więzy narzucone na tarczę:</a:t>
            </a:r>
            <a:endParaRPr lang="pl-PL" dirty="0"/>
          </a:p>
        </p:txBody>
      </p:sp>
      <p:sp>
        <p:nvSpPr>
          <p:cNvPr id="4" name="Cięciwa 3"/>
          <p:cNvSpPr/>
          <p:nvPr/>
        </p:nvSpPr>
        <p:spPr>
          <a:xfrm>
            <a:off x="3779912" y="2276873"/>
            <a:ext cx="1728192" cy="1274440"/>
          </a:xfrm>
          <a:prstGeom prst="chor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chemat blokowy: łącznik 4"/>
          <p:cNvSpPr/>
          <p:nvPr/>
        </p:nvSpPr>
        <p:spPr>
          <a:xfrm>
            <a:off x="4932040" y="2780929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chemat blokowy: łącznik 5"/>
          <p:cNvSpPr/>
          <p:nvPr/>
        </p:nvSpPr>
        <p:spPr>
          <a:xfrm>
            <a:off x="5796136" y="2780929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chemat blokowy: łącznik 6"/>
          <p:cNvSpPr/>
          <p:nvPr/>
        </p:nvSpPr>
        <p:spPr>
          <a:xfrm>
            <a:off x="4283968" y="3501009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chemat blokowy: łącznik 7"/>
          <p:cNvSpPr/>
          <p:nvPr/>
        </p:nvSpPr>
        <p:spPr>
          <a:xfrm>
            <a:off x="4427984" y="4077073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chemat blokowy: łącznik 8"/>
          <p:cNvSpPr/>
          <p:nvPr/>
        </p:nvSpPr>
        <p:spPr>
          <a:xfrm>
            <a:off x="3347864" y="3645025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chemat blokowy: łącznik 9"/>
          <p:cNvSpPr/>
          <p:nvPr/>
        </p:nvSpPr>
        <p:spPr>
          <a:xfrm>
            <a:off x="3635896" y="2996953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4" name="Łącznik prosty 13"/>
          <p:cNvCxnSpPr>
            <a:stCxn id="5" idx="6"/>
            <a:endCxn id="6" idx="2"/>
          </p:cNvCxnSpPr>
          <p:nvPr/>
        </p:nvCxnSpPr>
        <p:spPr>
          <a:xfrm>
            <a:off x="5076056" y="2852937"/>
            <a:ext cx="720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endCxn id="8" idx="0"/>
          </p:cNvCxnSpPr>
          <p:nvPr/>
        </p:nvCxnSpPr>
        <p:spPr>
          <a:xfrm rot="16200000" flipH="1">
            <a:off x="4211960" y="3789041"/>
            <a:ext cx="432048" cy="14401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>
            <a:stCxn id="9" idx="7"/>
          </p:cNvCxnSpPr>
          <p:nvPr/>
        </p:nvCxnSpPr>
        <p:spPr>
          <a:xfrm rot="5400000" flipH="1" flipV="1">
            <a:off x="3326773" y="3284986"/>
            <a:ext cx="525147" cy="237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stCxn id="10" idx="7"/>
          </p:cNvCxnSpPr>
          <p:nvPr/>
        </p:nvCxnSpPr>
        <p:spPr>
          <a:xfrm rot="5400000" flipH="1" flipV="1">
            <a:off x="3398781" y="2204866"/>
            <a:ext cx="1173219" cy="45313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>
            <a:stCxn id="7" idx="1"/>
          </p:cNvCxnSpPr>
          <p:nvPr/>
        </p:nvCxnSpPr>
        <p:spPr>
          <a:xfrm rot="16200000" flipV="1">
            <a:off x="3131842" y="2348882"/>
            <a:ext cx="1821290" cy="52514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2915816" y="2852937"/>
            <a:ext cx="20162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3203848" y="3789041"/>
            <a:ext cx="360040" cy="7200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4283968" y="4221089"/>
            <a:ext cx="360040" cy="7200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rot="5400000">
            <a:off x="5832140" y="2816933"/>
            <a:ext cx="288032" cy="7200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6444208" y="256490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prawidłowo</a:t>
            </a:r>
            <a:endParaRPr lang="pl-PL" dirty="0"/>
          </a:p>
        </p:txBody>
      </p:sp>
      <p:sp>
        <p:nvSpPr>
          <p:cNvPr id="23" name="Cięciwa 22"/>
          <p:cNvSpPr/>
          <p:nvPr/>
        </p:nvSpPr>
        <p:spPr>
          <a:xfrm>
            <a:off x="971600" y="4509120"/>
            <a:ext cx="1728192" cy="1274440"/>
          </a:xfrm>
          <a:prstGeom prst="chord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chemat blokowy: łącznik 23"/>
          <p:cNvSpPr/>
          <p:nvPr/>
        </p:nvSpPr>
        <p:spPr>
          <a:xfrm>
            <a:off x="2123728" y="5013176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Schemat blokowy: łącznik 24"/>
          <p:cNvSpPr/>
          <p:nvPr/>
        </p:nvSpPr>
        <p:spPr>
          <a:xfrm>
            <a:off x="2987824" y="5013176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Schemat blokowy: łącznik 25"/>
          <p:cNvSpPr/>
          <p:nvPr/>
        </p:nvSpPr>
        <p:spPr>
          <a:xfrm>
            <a:off x="1547664" y="5733256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Schemat blokowy: łącznik 27"/>
          <p:cNvSpPr/>
          <p:nvPr/>
        </p:nvSpPr>
        <p:spPr>
          <a:xfrm>
            <a:off x="1763688" y="6381328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Schemat blokowy: łącznik 28"/>
          <p:cNvSpPr/>
          <p:nvPr/>
        </p:nvSpPr>
        <p:spPr>
          <a:xfrm>
            <a:off x="755576" y="6165304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Schemat blokowy: łącznik 30"/>
          <p:cNvSpPr/>
          <p:nvPr/>
        </p:nvSpPr>
        <p:spPr>
          <a:xfrm>
            <a:off x="1043608" y="5517232"/>
            <a:ext cx="144016" cy="144016"/>
          </a:xfrm>
          <a:prstGeom prst="flowChartConnector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4" name="Łącznik prosty 33"/>
          <p:cNvCxnSpPr>
            <a:stCxn id="24" idx="6"/>
            <a:endCxn id="25" idx="2"/>
          </p:cNvCxnSpPr>
          <p:nvPr/>
        </p:nvCxnSpPr>
        <p:spPr>
          <a:xfrm>
            <a:off x="2267744" y="5085184"/>
            <a:ext cx="72008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rot="16200000" flipH="1">
            <a:off x="1439652" y="6036200"/>
            <a:ext cx="525147" cy="16510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 rot="5400000" flipH="1" flipV="1">
            <a:off x="734485" y="5805264"/>
            <a:ext cx="525147" cy="23711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>
            <a:stCxn id="31" idx="7"/>
          </p:cNvCxnSpPr>
          <p:nvPr/>
        </p:nvCxnSpPr>
        <p:spPr>
          <a:xfrm rot="5400000" flipH="1" flipV="1">
            <a:off x="806493" y="4653137"/>
            <a:ext cx="1245227" cy="525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>
            <a:stCxn id="26" idx="1"/>
          </p:cNvCxnSpPr>
          <p:nvPr/>
        </p:nvCxnSpPr>
        <p:spPr>
          <a:xfrm rot="16200000" flipV="1">
            <a:off x="359533" y="4545124"/>
            <a:ext cx="1821291" cy="597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107504" y="5085184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611560" y="6309320"/>
            <a:ext cx="360040" cy="7200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1619672" y="6525344"/>
            <a:ext cx="360040" cy="7200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 rot="5400000">
            <a:off x="3023828" y="5049180"/>
            <a:ext cx="288032" cy="7200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3851920" y="5013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nieprawidłowo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Podpory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611560" y="1412777"/>
            <a:ext cx="8229600" cy="1897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4" name="Trójkąt równoramienny 3"/>
          <p:cNvSpPr/>
          <p:nvPr/>
        </p:nvSpPr>
        <p:spPr>
          <a:xfrm>
            <a:off x="5580112" y="1772816"/>
            <a:ext cx="432048" cy="360040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5508104" y="2204864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5796136" y="177281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439144" y="22048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Odebrany jeden stopień swobody – ruch prostopadły do linii przesuwu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55576" y="270892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Podpora przegubowo-nieprzesuwna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83568" y="1628800"/>
            <a:ext cx="45015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Podpora przegubowo-przesuwna</a:t>
            </a:r>
          </a:p>
          <a:p>
            <a:endParaRPr lang="pl-PL" dirty="0"/>
          </a:p>
        </p:txBody>
      </p:sp>
      <p:sp>
        <p:nvSpPr>
          <p:cNvPr id="11" name="Trójkąt równoramienny 10"/>
          <p:cNvSpPr/>
          <p:nvPr/>
        </p:nvSpPr>
        <p:spPr>
          <a:xfrm>
            <a:off x="5724128" y="2780928"/>
            <a:ext cx="432048" cy="360040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cxnSp>
        <p:nvCxnSpPr>
          <p:cNvPr id="12" name="Łącznik prosty 11"/>
          <p:cNvCxnSpPr/>
          <p:nvPr/>
        </p:nvCxnSpPr>
        <p:spPr>
          <a:xfrm>
            <a:off x="5940152" y="2780928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7596336" y="2780928"/>
            <a:ext cx="288032" cy="288032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4" name="Łącznik prosty 13"/>
          <p:cNvCxnSpPr/>
          <p:nvPr/>
        </p:nvCxnSpPr>
        <p:spPr>
          <a:xfrm>
            <a:off x="7884368" y="2924944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7596336" y="2636912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7380312" y="2708920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V="1">
            <a:off x="7380312" y="2861320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flipV="1">
            <a:off x="7380312" y="3013720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V="1">
            <a:off x="7380312" y="3140968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1475656" y="328498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Odebrane dwa stopnie swobody – ruchy translacyjne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827584" y="40050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Podpora utwierdzona</a:t>
            </a:r>
            <a:endParaRPr lang="pl-PL" sz="2400" dirty="0"/>
          </a:p>
        </p:txBody>
      </p:sp>
      <p:cxnSp>
        <p:nvCxnSpPr>
          <p:cNvPr id="25" name="Łącznik prosty 24"/>
          <p:cNvCxnSpPr/>
          <p:nvPr/>
        </p:nvCxnSpPr>
        <p:spPr>
          <a:xfrm>
            <a:off x="4932040" y="4149080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932040" y="3861048"/>
            <a:ext cx="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V="1">
            <a:off x="4716016" y="3933056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4716016" y="4085456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4716016" y="4237856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4716016" y="4365104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6732240" y="4149080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6732240" y="3861048"/>
            <a:ext cx="0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/>
          <p:cNvSpPr txBox="1"/>
          <p:nvPr/>
        </p:nvSpPr>
        <p:spPr>
          <a:xfrm>
            <a:off x="1475656" y="450912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Odebrane trzy stopnie swobody – ruchy translacyjne i obrót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 animBg="1"/>
      <p:bldP spid="13" grpId="0" animBg="1"/>
      <p:bldP spid="23" grpId="0"/>
      <p:bldP spid="24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Belka swobodnie podparta</a:t>
            </a:r>
            <a:endParaRPr lang="pl-P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3059832" y="2924944"/>
            <a:ext cx="381642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ójkąt równoramienny 7"/>
          <p:cNvSpPr/>
          <p:nvPr/>
        </p:nvSpPr>
        <p:spPr>
          <a:xfrm>
            <a:off x="2843808" y="2924944"/>
            <a:ext cx="432048" cy="288032"/>
          </a:xfrm>
          <a:prstGeom prst="triangl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Trójkąt równoramienny 8"/>
          <p:cNvSpPr/>
          <p:nvPr/>
        </p:nvSpPr>
        <p:spPr>
          <a:xfrm>
            <a:off x="6660232" y="2924944"/>
            <a:ext cx="432048" cy="288032"/>
          </a:xfrm>
          <a:prstGeom prst="triangle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6588224" y="3284984"/>
            <a:ext cx="57606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369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728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635" y="1475740"/>
            <a:ext cx="5332730" cy="390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n>
                  <a:solidFill>
                    <a:srgbClr val="D98D27"/>
                  </a:solidFill>
                </a:ln>
                <a:solidFill>
                  <a:srgbClr val="FFC000"/>
                </a:solidFill>
              </a:rPr>
              <a:t>WSPORNIK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080160"/>
          </a:xfrm>
        </p:spPr>
        <p:txBody>
          <a:bodyPr/>
          <a:lstStyle/>
          <a:p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3131840" y="2636912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5400000">
            <a:off x="2915816" y="2636912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10800000" flipV="1">
            <a:off x="2987824" y="2420888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10800000" flipV="1">
            <a:off x="2987824" y="2564904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 flipV="1">
            <a:off x="2987824" y="2708920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 flipV="1">
            <a:off x="2987825" y="2852936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3131841" y="4005064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5400000">
            <a:off x="2915817" y="4005064"/>
            <a:ext cx="4320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PODSTAWY MECHANIKI CIAŁ SZTYWNYCH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Elementy:</a:t>
            </a:r>
          </a:p>
          <a:p>
            <a:r>
              <a:rPr lang="pl-PL" dirty="0" smtClean="0"/>
              <a:t>Przestrzeń</a:t>
            </a:r>
          </a:p>
          <a:p>
            <a:r>
              <a:rPr lang="pl-PL" dirty="0" smtClean="0"/>
              <a:t>Czas</a:t>
            </a:r>
          </a:p>
          <a:p>
            <a:r>
              <a:rPr lang="pl-PL" dirty="0" smtClean="0"/>
              <a:t>Ciało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1746" name="Picture 2" descr="C:\Users\Marek\Documents\Wykłady\wsporniki_pliki\view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6359305" cy="594928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220072" y="69269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n>
                  <a:solidFill>
                    <a:srgbClr val="D98D27"/>
                  </a:solidFill>
                </a:ln>
                <a:solidFill>
                  <a:srgbClr val="FFC000"/>
                </a:solidFill>
              </a:rPr>
              <a:t>WSPORNIKI</a:t>
            </a:r>
            <a:endParaRPr lang="pl-PL" sz="2800" dirty="0">
              <a:ln>
                <a:solidFill>
                  <a:srgbClr val="D98D27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2770" name="Picture 2" descr="C:\Users\Marek\Documents\Wykłady\wsporniki_pliki\viewer_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128792" cy="633670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995936" y="620688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n>
                  <a:solidFill>
                    <a:srgbClr val="D98D27"/>
                  </a:solidFill>
                </a:ln>
                <a:solidFill>
                  <a:srgbClr val="FFC000"/>
                </a:solidFill>
              </a:rPr>
              <a:t>WSPORNIKI</a:t>
            </a:r>
            <a:endParaRPr lang="pl-PL" sz="2800" dirty="0">
              <a:ln>
                <a:solidFill>
                  <a:srgbClr val="D98D27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>
                <a:ln>
                  <a:solidFill>
                    <a:srgbClr val="D98D27"/>
                  </a:solidFill>
                </a:ln>
                <a:solidFill>
                  <a:srgbClr val="FFC000"/>
                </a:solidFill>
              </a:rPr>
              <a:t>WSPORNIKI</a:t>
            </a:r>
            <a:endParaRPr lang="pl-PL" sz="4400" dirty="0">
              <a:ln>
                <a:solidFill>
                  <a:srgbClr val="D98D27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847056" y="1599122"/>
            <a:ext cx="8229600" cy="47091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3795" name="Picture 3" descr="C:\Users\Marek\Documents\Wykłady\wsporniki_pliki\viewer_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1682130" cy="2376923"/>
          </a:xfrm>
          <a:prstGeom prst="rect">
            <a:avLst/>
          </a:prstGeom>
          <a:noFill/>
        </p:spPr>
      </p:pic>
      <p:pic>
        <p:nvPicPr>
          <p:cNvPr id="33796" name="Picture 4" descr="C:\Users\Marek\Documents\Wykłady\wsporniki_pliki\viewer_0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4744"/>
            <a:ext cx="6264696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Rama</a:t>
            </a:r>
            <a:endParaRPr kumimoji="0" lang="pl-PL" sz="41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Łącznik prosty 2"/>
          <p:cNvCxnSpPr/>
          <p:nvPr/>
        </p:nvCxnSpPr>
        <p:spPr>
          <a:xfrm>
            <a:off x="2627784" y="1628800"/>
            <a:ext cx="374441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5400000">
            <a:off x="1619672" y="2636912"/>
            <a:ext cx="201622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627784" y="2636912"/>
            <a:ext cx="374441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5400000">
            <a:off x="4788025" y="2636912"/>
            <a:ext cx="201622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2483768" y="3645024"/>
            <a:ext cx="36004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5652120" y="3645024"/>
            <a:ext cx="36004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845940FOTO_AMPLI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4845941FOTO_AMPLI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2" cy="547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Kratownica</a:t>
            </a:r>
            <a:br>
              <a:rPr lang="pl-P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</a:b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2411760" y="2276872"/>
            <a:ext cx="41044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2411760" y="3501008"/>
            <a:ext cx="410445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5400000">
            <a:off x="1799692" y="2888940"/>
            <a:ext cx="12241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rot="16200000" flipV="1">
            <a:off x="2195736" y="2492896"/>
            <a:ext cx="1224136" cy="792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 flipH="1" flipV="1">
            <a:off x="2987824" y="2492896"/>
            <a:ext cx="1224136" cy="792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5400000">
            <a:off x="4608004" y="2456892"/>
            <a:ext cx="1224136" cy="8640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5400000">
            <a:off x="2591780" y="2888940"/>
            <a:ext cx="12241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>
            <a:off x="3383868" y="2888940"/>
            <a:ext cx="12241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5400000">
            <a:off x="4175956" y="2888940"/>
            <a:ext cx="12241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5040052" y="2888940"/>
            <a:ext cx="12241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5400000">
            <a:off x="5904148" y="2888940"/>
            <a:ext cx="12241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16200000" flipV="1">
            <a:off x="3779912" y="2492896"/>
            <a:ext cx="1224136" cy="792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16200000" flipV="1">
            <a:off x="5472101" y="2456893"/>
            <a:ext cx="1224135" cy="86409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rot="10800000">
            <a:off x="2195736" y="3789040"/>
            <a:ext cx="43204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ójkąt równoramienny 28"/>
          <p:cNvSpPr/>
          <p:nvPr/>
        </p:nvSpPr>
        <p:spPr>
          <a:xfrm>
            <a:off x="2267744" y="3501008"/>
            <a:ext cx="288032" cy="216024"/>
          </a:xfrm>
          <a:prstGeom prst="triangl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Trójkąt równoramienny 29"/>
          <p:cNvSpPr/>
          <p:nvPr/>
        </p:nvSpPr>
        <p:spPr>
          <a:xfrm>
            <a:off x="5508104" y="3501008"/>
            <a:ext cx="288032" cy="216024"/>
          </a:xfrm>
          <a:prstGeom prst="triangle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0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6846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2144712"/>
            <a:ext cx="5810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875" y="207963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Przestrzeń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1600200"/>
            <a:ext cx="7128792" cy="17567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 smtClean="0"/>
              <a:t>Zajmiemy się wyłącznie przestrzenią euklidesową,</a:t>
            </a:r>
          </a:p>
          <a:p>
            <a:pPr algn="ctr">
              <a:buNone/>
            </a:pPr>
            <a:r>
              <a:rPr lang="pl-PL" dirty="0" smtClean="0"/>
              <a:t>opisaną za pomocą współrzędnych kartezjańskich </a:t>
            </a:r>
          </a:p>
          <a:p>
            <a:pPr algn="ctr">
              <a:buNone/>
            </a:pPr>
            <a:r>
              <a:rPr lang="pl-PL" dirty="0" smtClean="0"/>
              <a:t>prostokątnych. Zwykle będzie to przestrzeń</a:t>
            </a:r>
          </a:p>
          <a:p>
            <a:pPr algn="ctr">
              <a:buNone/>
            </a:pPr>
            <a:r>
              <a:rPr lang="pl-PL" dirty="0" smtClean="0"/>
              <a:t>dwuwymiarowa, czasami trójwymiarowa.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rot="5400000" flipH="1" flipV="1">
            <a:off x="611560" y="4869160"/>
            <a:ext cx="15841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403648" y="5661248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275856" y="5733256"/>
          <a:ext cx="127000" cy="139700"/>
        </p:xfrm>
        <a:graphic>
          <a:graphicData uri="http://schemas.openxmlformats.org/presentationml/2006/ole">
            <p:oleObj spid="_x0000_s34933" name="Równanie" r:id="rId3" imgW="126835" imgH="139518" progId="Equation.3">
              <p:embed/>
            </p:oleObj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/>
        </p:nvGraphicFramePr>
        <p:xfrm>
          <a:off x="7884368" y="5877272"/>
          <a:ext cx="914400" cy="771525"/>
        </p:xfrm>
        <a:graphic>
          <a:graphicData uri="http://schemas.openxmlformats.org/presentationml/2006/ole">
            <p:oleObj spid="_x0000_s34934" name="Równanie" showAsIcon="1" r:id="rId4" imgW="914400" imgH="771525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187624" y="4077072"/>
          <a:ext cx="139700" cy="165100"/>
        </p:xfrm>
        <a:graphic>
          <a:graphicData uri="http://schemas.openxmlformats.org/presentationml/2006/ole">
            <p:oleObj spid="_x0000_s34935" name="Równanie" r:id="rId5" imgW="139579" imgH="164957" progId="Equation.3">
              <p:embed/>
            </p:oleObj>
          </a:graphicData>
        </a:graphic>
      </p:graphicFrame>
      <p:cxnSp>
        <p:nvCxnSpPr>
          <p:cNvPr id="17" name="Łącznik prosty ze strzałką 16"/>
          <p:cNvCxnSpPr/>
          <p:nvPr/>
        </p:nvCxnSpPr>
        <p:spPr>
          <a:xfrm rot="5400000" flipH="1" flipV="1">
            <a:off x="5076056" y="4651548"/>
            <a:ext cx="15841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868144" y="5443636"/>
            <a:ext cx="20162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7884368" y="5229200"/>
          <a:ext cx="139700" cy="165100"/>
        </p:xfrm>
        <a:graphic>
          <a:graphicData uri="http://schemas.openxmlformats.org/presentationml/2006/ole">
            <p:oleObj spid="_x0000_s34936" name="Równanie" r:id="rId6" imgW="139579" imgH="164957" progId="Equation.3">
              <p:embed/>
            </p:oleObj>
          </a:graphicData>
        </a:graphic>
      </p:graphicFrame>
      <p:cxnSp>
        <p:nvCxnSpPr>
          <p:cNvPr id="20" name="Łącznik prosty ze strzałką 19"/>
          <p:cNvCxnSpPr/>
          <p:nvPr/>
        </p:nvCxnSpPr>
        <p:spPr>
          <a:xfrm rot="10800000" flipV="1">
            <a:off x="4932040" y="5445224"/>
            <a:ext cx="93610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4805040" y="5948363"/>
          <a:ext cx="127000" cy="139700"/>
        </p:xfrm>
        <a:graphic>
          <a:graphicData uri="http://schemas.openxmlformats.org/presentationml/2006/ole">
            <p:oleObj spid="_x0000_s34937" name="Równanie" r:id="rId7" imgW="126835" imgH="139518" progId="Equation.3">
              <p:embed/>
            </p:oleObj>
          </a:graphicData>
        </a:graphic>
      </p:graphicFrame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5652120" y="3861048"/>
          <a:ext cx="127000" cy="127000"/>
        </p:xfrm>
        <a:graphic>
          <a:graphicData uri="http://schemas.openxmlformats.org/presentationml/2006/ole">
            <p:oleObj spid="_x0000_s34938" name="Równanie" r:id="rId8" imgW="126725" imgH="12672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6724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RACHUNKU WEKTOROWEGO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Skalary a wektory</a:t>
            </a:r>
          </a:p>
          <a:p>
            <a:pPr marL="137160" indent="0">
              <a:buNone/>
            </a:pPr>
            <a:r>
              <a:rPr lang="pl-PL" dirty="0" smtClean="0"/>
              <a:t>Skalarami nazywamy takie wielkości statyczne, które charakteryzuje tylko jedna liczba. Przykładami skalarów są na przykład: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Temperatura [K]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Masa [kg]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Praca [J]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Moc [W]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Objętość [m</a:t>
            </a:r>
            <a:r>
              <a:rPr lang="pl-PL" baseline="30000" dirty="0" smtClean="0"/>
              <a:t>3</a:t>
            </a:r>
            <a:r>
              <a:rPr lang="pl-PL" dirty="0" smtClean="0"/>
              <a:t>].</a:t>
            </a:r>
          </a:p>
          <a:p>
            <a:pPr marL="137160" indent="0">
              <a:buNone/>
            </a:pPr>
            <a:endParaRPr lang="pl-PL" dirty="0"/>
          </a:p>
          <a:p>
            <a:pPr marL="13716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173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RACHUNKU WEKTOROWEGO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pl-PL" dirty="0" smtClean="0"/>
              <a:t>Wektory</a:t>
            </a:r>
          </a:p>
          <a:p>
            <a:r>
              <a:rPr lang="pl-PL" sz="2400" dirty="0" smtClean="0"/>
              <a:t>Są to wielkości, do których opisu potrzebnych jest kilka liczb. Często jest wykorzystywana interpretacja geometryczna wektora. W tej interpretacji wektor jest symbolizowany przez odcinek opatrzony strzałką</a:t>
            </a:r>
          </a:p>
          <a:p>
            <a:pPr marL="137160" indent="0" algn="just">
              <a:buNone/>
            </a:pPr>
            <a:endParaRPr lang="pl-PL" dirty="0"/>
          </a:p>
          <a:p>
            <a:pPr marL="137160" indent="0" algn="just">
              <a:buNone/>
            </a:pPr>
            <a:endParaRPr lang="pl-PL" sz="2400" dirty="0" smtClean="0"/>
          </a:p>
          <a:p>
            <a:pPr marL="137160" indent="0" algn="just">
              <a:buNone/>
            </a:pPr>
            <a:r>
              <a:rPr lang="pl-PL" sz="2400" dirty="0" smtClean="0"/>
              <a:t>Zatem do </a:t>
            </a:r>
            <a:r>
              <a:rPr lang="pl-PL" sz="2400" dirty="0"/>
              <a:t>opisu </a:t>
            </a:r>
            <a:r>
              <a:rPr lang="pl-PL" sz="2400" dirty="0" smtClean="0"/>
              <a:t> takiej wielkości potrzeba 3 liczb: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Moduł (długość ) wektora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Kierunek wektora  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 smtClean="0"/>
              <a:t>Zwrot wektora</a:t>
            </a:r>
          </a:p>
          <a:p>
            <a:pPr marL="137160" indent="0" algn="just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3491880" y="3717032"/>
            <a:ext cx="115212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4796408" y="5013176"/>
            <a:ext cx="1152128" cy="5760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5796136" y="5049180"/>
            <a:ext cx="792088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6588224" y="5157192"/>
            <a:ext cx="396044" cy="2160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4654463" y="5481228"/>
            <a:ext cx="792088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372472" y="5849652"/>
            <a:ext cx="576064" cy="6362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740624" y="5481228"/>
            <a:ext cx="0" cy="3950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3625999" y="6165304"/>
            <a:ext cx="801985" cy="385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4490095" y="6165304"/>
            <a:ext cx="801985" cy="38575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32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RACHUNKU WEKTOROWEGO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Suma wektorów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2483768" y="2420888"/>
            <a:ext cx="288032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2483768" y="3501008"/>
            <a:ext cx="14401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2771800" y="2132856"/>
            <a:ext cx="1440160" cy="28803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3923928" y="2132856"/>
            <a:ext cx="288032" cy="136815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2483768" y="2132856"/>
            <a:ext cx="1728192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331640" y="4787602"/>
            <a:ext cx="288032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1619672" y="4509120"/>
            <a:ext cx="14401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1331640" y="4509120"/>
            <a:ext cx="1728192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4788024" y="5949280"/>
            <a:ext cx="14401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6228184" y="4581128"/>
            <a:ext cx="288032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4788024" y="4581128"/>
            <a:ext cx="1728192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85364928"/>
              </p:ext>
            </p:extLst>
          </p:nvPr>
        </p:nvGraphicFramePr>
        <p:xfrm>
          <a:off x="5199870" y="1971948"/>
          <a:ext cx="1172330" cy="321816"/>
        </p:xfrm>
        <a:graphic>
          <a:graphicData uri="http://schemas.openxmlformats.org/presentationml/2006/ole">
            <p:oleObj spid="_x0000_s363522" name="Równanie" r:id="rId3" imgW="647640" imgH="177480" progId="Equation.3">
              <p:embed/>
            </p:oleObj>
          </a:graphicData>
        </a:graphic>
      </p:graphicFrame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984346"/>
              </p:ext>
            </p:extLst>
          </p:nvPr>
        </p:nvGraphicFramePr>
        <p:xfrm>
          <a:off x="2311176" y="2852936"/>
          <a:ext cx="280603" cy="280603"/>
        </p:xfrm>
        <a:graphic>
          <a:graphicData uri="http://schemas.openxmlformats.org/presentationml/2006/ole">
            <p:oleObj spid="_x0000_s363523" name="Równanie" r:id="rId4" imgW="164880" imgH="164880" progId="Equation.3">
              <p:embed/>
            </p:oleObj>
          </a:graphicData>
        </a:graphic>
      </p:graphicFrame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00662440"/>
              </p:ext>
            </p:extLst>
          </p:nvPr>
        </p:nvGraphicFramePr>
        <p:xfrm>
          <a:off x="3347863" y="3645024"/>
          <a:ext cx="262121" cy="283964"/>
        </p:xfrm>
        <a:graphic>
          <a:graphicData uri="http://schemas.openxmlformats.org/presentationml/2006/ole">
            <p:oleObj spid="_x0000_s363524" name="Równanie" r:id="rId5" imgW="152280" imgH="164880" progId="Equation.3">
              <p:embed/>
            </p:oleObj>
          </a:graphicData>
        </a:graphic>
      </p:graphicFrame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5575282"/>
              </p:ext>
            </p:extLst>
          </p:nvPr>
        </p:nvGraphicFramePr>
        <p:xfrm>
          <a:off x="3059832" y="2624911"/>
          <a:ext cx="288032" cy="336037"/>
        </p:xfrm>
        <a:graphic>
          <a:graphicData uri="http://schemas.openxmlformats.org/presentationml/2006/ole">
            <p:oleObj spid="_x0000_s363525" name="Równanie" r:id="rId6" imgW="152280" imgH="177480" progId="Equation.3">
              <p:embed/>
            </p:oleObj>
          </a:graphicData>
        </a:graphic>
      </p:graphicFrame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8431924"/>
              </p:ext>
            </p:extLst>
          </p:nvPr>
        </p:nvGraphicFramePr>
        <p:xfrm>
          <a:off x="1187624" y="5380261"/>
          <a:ext cx="280988" cy="280987"/>
        </p:xfrm>
        <a:graphic>
          <a:graphicData uri="http://schemas.openxmlformats.org/presentationml/2006/ole">
            <p:oleObj spid="_x0000_s363526" name="Równanie" r:id="rId7" imgW="164880" imgH="164880" progId="Equation.3">
              <p:embed/>
            </p:oleObj>
          </a:graphicData>
        </a:graphic>
      </p:graphicFrame>
      <p:graphicFrame>
        <p:nvGraphicFramePr>
          <p:cNvPr id="21" name="Obi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7659147"/>
              </p:ext>
            </p:extLst>
          </p:nvPr>
        </p:nvGraphicFramePr>
        <p:xfrm>
          <a:off x="2123728" y="4290177"/>
          <a:ext cx="288032" cy="312035"/>
        </p:xfrm>
        <a:graphic>
          <a:graphicData uri="http://schemas.openxmlformats.org/presentationml/2006/ole">
            <p:oleObj spid="_x0000_s363527" name="Równanie" r:id="rId8" imgW="152280" imgH="164880" progId="Equation.3">
              <p:embed/>
            </p:oleObj>
          </a:graphicData>
        </a:graphic>
      </p:graphicFrame>
      <p:graphicFrame>
        <p:nvGraphicFramePr>
          <p:cNvPr id="22" name="Obi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6207347"/>
              </p:ext>
            </p:extLst>
          </p:nvPr>
        </p:nvGraphicFramePr>
        <p:xfrm>
          <a:off x="2123728" y="5324698"/>
          <a:ext cx="288925" cy="336550"/>
        </p:xfrm>
        <a:graphic>
          <a:graphicData uri="http://schemas.openxmlformats.org/presentationml/2006/ole">
            <p:oleObj spid="_x0000_s363528" name="Równanie" r:id="rId9" imgW="152280" imgH="177480" progId="Equation.3">
              <p:embed/>
            </p:oleObj>
          </a:graphicData>
        </a:graphic>
      </p:graphicFrame>
      <p:graphicFrame>
        <p:nvGraphicFramePr>
          <p:cNvPr id="23" name="Obi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2261014"/>
              </p:ext>
            </p:extLst>
          </p:nvPr>
        </p:nvGraphicFramePr>
        <p:xfrm>
          <a:off x="3433763" y="4603750"/>
          <a:ext cx="2090737" cy="322263"/>
        </p:xfrm>
        <a:graphic>
          <a:graphicData uri="http://schemas.openxmlformats.org/presentationml/2006/ole">
            <p:oleObj spid="_x0000_s363529" name="Równanie" r:id="rId10" imgW="1155600" imgH="177480" progId="Equation.3">
              <p:embed/>
            </p:oleObj>
          </a:graphicData>
        </a:graphic>
      </p:graphicFrame>
      <p:graphicFrame>
        <p:nvGraphicFramePr>
          <p:cNvPr id="24" name="Obi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3625300"/>
              </p:ext>
            </p:extLst>
          </p:nvPr>
        </p:nvGraphicFramePr>
        <p:xfrm>
          <a:off x="5580806" y="6068590"/>
          <a:ext cx="287338" cy="312738"/>
        </p:xfrm>
        <a:graphic>
          <a:graphicData uri="http://schemas.openxmlformats.org/presentationml/2006/ole">
            <p:oleObj spid="_x0000_s363530" name="Równanie" r:id="rId11" imgW="152280" imgH="164880" progId="Equation.3">
              <p:embed/>
            </p:oleObj>
          </a:graphicData>
        </a:graphic>
      </p:graphicFrame>
      <p:graphicFrame>
        <p:nvGraphicFramePr>
          <p:cNvPr id="25" name="Obi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5659008"/>
              </p:ext>
            </p:extLst>
          </p:nvPr>
        </p:nvGraphicFramePr>
        <p:xfrm>
          <a:off x="6451252" y="5157192"/>
          <a:ext cx="280988" cy="280987"/>
        </p:xfrm>
        <a:graphic>
          <a:graphicData uri="http://schemas.openxmlformats.org/presentationml/2006/ole">
            <p:oleObj spid="_x0000_s363531" name="Równanie" r:id="rId12" imgW="164880" imgH="164880" progId="Equation.3">
              <p:embed/>
            </p:oleObj>
          </a:graphicData>
        </a:graphic>
      </p:graphicFrame>
      <p:graphicFrame>
        <p:nvGraphicFramePr>
          <p:cNvPr id="26" name="Obi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8611789"/>
              </p:ext>
            </p:extLst>
          </p:nvPr>
        </p:nvGraphicFramePr>
        <p:xfrm>
          <a:off x="5507211" y="5013176"/>
          <a:ext cx="288925" cy="336550"/>
        </p:xfrm>
        <a:graphic>
          <a:graphicData uri="http://schemas.openxmlformats.org/presentationml/2006/ole">
            <p:oleObj spid="_x0000_s363532" name="Równanie" r:id="rId13" imgW="1522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RACHUNKU WEKTOROWEGO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676672"/>
          </a:xfrm>
        </p:spPr>
        <p:txBody>
          <a:bodyPr/>
          <a:lstStyle/>
          <a:p>
            <a:r>
              <a:rPr lang="pl-PL" dirty="0" smtClean="0"/>
              <a:t>Różnica wektorów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2627784" y="3214365"/>
            <a:ext cx="864096" cy="12961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2123728" y="3214365"/>
            <a:ext cx="136815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 flipV="1">
            <a:off x="2123728" y="3430389"/>
            <a:ext cx="504056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3491880" y="2996952"/>
            <a:ext cx="1368152" cy="216024"/>
          </a:xfrm>
          <a:prstGeom prst="straightConnector1">
            <a:avLst/>
          </a:prstGeom>
          <a:ln w="190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9251354"/>
              </p:ext>
            </p:extLst>
          </p:nvPr>
        </p:nvGraphicFramePr>
        <p:xfrm>
          <a:off x="3131840" y="3820914"/>
          <a:ext cx="280988" cy="280987"/>
        </p:xfrm>
        <a:graphic>
          <a:graphicData uri="http://schemas.openxmlformats.org/presentationml/2006/ole">
            <p:oleObj spid="_x0000_s94234" name="Równanie" r:id="rId3" imgW="164880" imgH="164880" progId="Equation.3">
              <p:embed/>
            </p:oleObj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2109813"/>
              </p:ext>
            </p:extLst>
          </p:nvPr>
        </p:nvGraphicFramePr>
        <p:xfrm>
          <a:off x="4175956" y="3166008"/>
          <a:ext cx="287338" cy="312738"/>
        </p:xfrm>
        <a:graphic>
          <a:graphicData uri="http://schemas.openxmlformats.org/presentationml/2006/ole">
            <p:oleObj spid="_x0000_s94235" name="Równanie" r:id="rId4" imgW="152280" imgH="164880" progId="Equation.3">
              <p:embed/>
            </p:oleObj>
          </a:graphicData>
        </a:graphic>
      </p:graphicFrame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6270953"/>
              </p:ext>
            </p:extLst>
          </p:nvPr>
        </p:nvGraphicFramePr>
        <p:xfrm>
          <a:off x="2555776" y="2972246"/>
          <a:ext cx="406400" cy="312738"/>
        </p:xfrm>
        <a:graphic>
          <a:graphicData uri="http://schemas.openxmlformats.org/presentationml/2006/ole">
            <p:oleObj spid="_x0000_s94236" name="Równanie" r:id="rId5" imgW="215640" imgH="164880" progId="Equation.3">
              <p:embed/>
            </p:oleObj>
          </a:graphicData>
        </a:graphic>
      </p:graphicFrame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8400575"/>
              </p:ext>
            </p:extLst>
          </p:nvPr>
        </p:nvGraphicFramePr>
        <p:xfrm>
          <a:off x="2086831" y="3970449"/>
          <a:ext cx="288925" cy="336550"/>
        </p:xfrm>
        <a:graphic>
          <a:graphicData uri="http://schemas.openxmlformats.org/presentationml/2006/ole">
            <p:oleObj spid="_x0000_s94237" name="Równanie" r:id="rId6" imgW="152280" imgH="177480" progId="Equation.3">
              <p:embed/>
            </p:oleObj>
          </a:graphicData>
        </a:graphic>
      </p:graphicFrame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3644832"/>
              </p:ext>
            </p:extLst>
          </p:nvPr>
        </p:nvGraphicFramePr>
        <p:xfrm>
          <a:off x="4932040" y="3755102"/>
          <a:ext cx="3096344" cy="467373"/>
        </p:xfrm>
        <a:graphic>
          <a:graphicData uri="http://schemas.openxmlformats.org/presentationml/2006/ole">
            <p:oleObj spid="_x0000_s94238" name="Równanie" r:id="rId7" imgW="1346040" imgH="203040" progId="Equation.3">
              <p:embed/>
            </p:oleObj>
          </a:graphicData>
        </a:graphic>
      </p:graphicFrame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8762961"/>
              </p:ext>
            </p:extLst>
          </p:nvPr>
        </p:nvGraphicFramePr>
        <p:xfrm>
          <a:off x="5032375" y="4481810"/>
          <a:ext cx="2116138" cy="387350"/>
        </p:xfrm>
        <a:graphic>
          <a:graphicData uri="http://schemas.openxmlformats.org/presentationml/2006/ole">
            <p:oleObj spid="_x0000_s94239" name="Równanie" r:id="rId8" imgW="901440" imgH="1648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101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RACHUNKU WEKTOROWEGO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/>
          <a:lstStyle/>
          <a:p>
            <a:r>
              <a:rPr lang="pl-PL" dirty="0" smtClean="0"/>
              <a:t>Iloczyn skalarny wektorów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1907704" y="3068960"/>
            <a:ext cx="2304256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1907704" y="3645024"/>
            <a:ext cx="129614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olny kształt 8"/>
          <p:cNvSpPr/>
          <p:nvPr/>
        </p:nvSpPr>
        <p:spPr>
          <a:xfrm>
            <a:off x="2579762" y="3438525"/>
            <a:ext cx="153528" cy="422523"/>
          </a:xfrm>
          <a:custGeom>
            <a:avLst/>
            <a:gdLst>
              <a:gd name="connsiteX0" fmla="*/ 57150 w 153528"/>
              <a:gd name="connsiteY0" fmla="*/ 0 h 457200"/>
              <a:gd name="connsiteX1" fmla="*/ 152400 w 153528"/>
              <a:gd name="connsiteY1" fmla="*/ 285750 h 457200"/>
              <a:gd name="connsiteX2" fmla="*/ 0 w 153528"/>
              <a:gd name="connsiteY2" fmla="*/ 457200 h 457200"/>
              <a:gd name="connsiteX3" fmla="*/ 0 w 153528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528" h="457200">
                <a:moveTo>
                  <a:pt x="57150" y="0"/>
                </a:moveTo>
                <a:cubicBezTo>
                  <a:pt x="109537" y="104775"/>
                  <a:pt x="161925" y="209550"/>
                  <a:pt x="152400" y="285750"/>
                </a:cubicBezTo>
                <a:cubicBezTo>
                  <a:pt x="142875" y="361950"/>
                  <a:pt x="0" y="457200"/>
                  <a:pt x="0" y="457200"/>
                </a:cubicBezTo>
                <a:lnTo>
                  <a:pt x="0" y="457200"/>
                </a:lnTo>
              </a:path>
            </a:pathLst>
          </a:cu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3264657"/>
              </p:ext>
            </p:extLst>
          </p:nvPr>
        </p:nvGraphicFramePr>
        <p:xfrm>
          <a:off x="2339752" y="3564671"/>
          <a:ext cx="244766" cy="224369"/>
        </p:xfrm>
        <a:graphic>
          <a:graphicData uri="http://schemas.openxmlformats.org/presentationml/2006/ole">
            <p:oleObj spid="_x0000_s95262" name="Równanie" r:id="rId4" imgW="152280" imgH="139680" progId="Equation.3">
              <p:embed/>
            </p:oleObj>
          </a:graphicData>
        </a:graphic>
      </p:graphicFrame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0528946"/>
              </p:ext>
            </p:extLst>
          </p:nvPr>
        </p:nvGraphicFramePr>
        <p:xfrm>
          <a:off x="2340050" y="3940101"/>
          <a:ext cx="280987" cy="280987"/>
        </p:xfrm>
        <a:graphic>
          <a:graphicData uri="http://schemas.openxmlformats.org/presentationml/2006/ole">
            <p:oleObj spid="_x0000_s95263" name="Równanie" r:id="rId5" imgW="164880" imgH="164880" progId="Equation.3">
              <p:embed/>
            </p:oleObj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11089785"/>
              </p:ext>
            </p:extLst>
          </p:nvPr>
        </p:nvGraphicFramePr>
        <p:xfrm>
          <a:off x="2771800" y="2972246"/>
          <a:ext cx="287337" cy="312738"/>
        </p:xfrm>
        <a:graphic>
          <a:graphicData uri="http://schemas.openxmlformats.org/presentationml/2006/ole">
            <p:oleObj spid="_x0000_s95264" name="Równanie" r:id="rId6" imgW="152280" imgH="164880" progId="Equation.3">
              <p:embed/>
            </p:oleObj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0972422"/>
              </p:ext>
            </p:extLst>
          </p:nvPr>
        </p:nvGraphicFramePr>
        <p:xfrm>
          <a:off x="5221288" y="3302000"/>
          <a:ext cx="2105025" cy="360363"/>
        </p:xfrm>
        <a:graphic>
          <a:graphicData uri="http://schemas.openxmlformats.org/presentationml/2006/ole">
            <p:oleObj spid="_x0000_s95265" name="Równanie" r:id="rId7" imgW="1485720" imgH="253800" progId="Equation.3">
              <p:embed/>
            </p:oleObj>
          </a:graphicData>
        </a:graphic>
      </p:graphicFrame>
      <p:cxnSp>
        <p:nvCxnSpPr>
          <p:cNvPr id="18" name="Łącznik prostoliniowy 17"/>
          <p:cNvCxnSpPr/>
          <p:nvPr/>
        </p:nvCxnSpPr>
        <p:spPr>
          <a:xfrm>
            <a:off x="3203848" y="4077072"/>
            <a:ext cx="2016224" cy="6480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H="1" flipV="1">
            <a:off x="3059832" y="3356992"/>
            <a:ext cx="121519" cy="7197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 flipH="1">
            <a:off x="3851920" y="3068960"/>
            <a:ext cx="360040" cy="12241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olny kształt 31"/>
          <p:cNvSpPr/>
          <p:nvPr/>
        </p:nvSpPr>
        <p:spPr>
          <a:xfrm>
            <a:off x="3105150" y="3305175"/>
            <a:ext cx="134169" cy="266700"/>
          </a:xfrm>
          <a:custGeom>
            <a:avLst/>
            <a:gdLst>
              <a:gd name="connsiteX0" fmla="*/ 133350 w 134169"/>
              <a:gd name="connsiteY0" fmla="*/ 0 h 266700"/>
              <a:gd name="connsiteX1" fmla="*/ 114300 w 134169"/>
              <a:gd name="connsiteY1" fmla="*/ 171450 h 266700"/>
              <a:gd name="connsiteX2" fmla="*/ 0 w 134169"/>
              <a:gd name="connsiteY2" fmla="*/ 266700 h 266700"/>
              <a:gd name="connsiteX3" fmla="*/ 0 w 134169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69" h="266700">
                <a:moveTo>
                  <a:pt x="133350" y="0"/>
                </a:moveTo>
                <a:cubicBezTo>
                  <a:pt x="134937" y="63500"/>
                  <a:pt x="136525" y="127000"/>
                  <a:pt x="114300" y="171450"/>
                </a:cubicBezTo>
                <a:cubicBezTo>
                  <a:pt x="92075" y="215900"/>
                  <a:pt x="0" y="266700"/>
                  <a:pt x="0" y="266700"/>
                </a:cubicBezTo>
                <a:lnTo>
                  <a:pt x="0" y="26670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4" name="Obi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4674151"/>
              </p:ext>
            </p:extLst>
          </p:nvPr>
        </p:nvGraphicFramePr>
        <p:xfrm>
          <a:off x="3089548" y="3386708"/>
          <a:ext cx="114300" cy="114300"/>
        </p:xfrm>
        <a:graphic>
          <a:graphicData uri="http://schemas.openxmlformats.org/presentationml/2006/ole">
            <p:oleObj spid="_x0000_s95266" name="Równanie" r:id="rId8" imgW="114120" imgH="114120" progId="Equation.3">
              <p:embed/>
            </p:oleObj>
          </a:graphicData>
        </a:graphic>
      </p:graphicFrame>
      <p:graphicFrame>
        <p:nvGraphicFramePr>
          <p:cNvPr id="35" name="Obi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18987100"/>
              </p:ext>
            </p:extLst>
          </p:nvPr>
        </p:nvGraphicFramePr>
        <p:xfrm>
          <a:off x="3923928" y="4145936"/>
          <a:ext cx="114300" cy="114300"/>
        </p:xfrm>
        <a:graphic>
          <a:graphicData uri="http://schemas.openxmlformats.org/presentationml/2006/ole">
            <p:oleObj spid="_x0000_s95267" name="Równanie" r:id="rId9" imgW="114120" imgH="114120" progId="Equation.3">
              <p:embed/>
            </p:oleObj>
          </a:graphicData>
        </a:graphic>
      </p:graphicFrame>
      <p:sp>
        <p:nvSpPr>
          <p:cNvPr id="36" name="Dowolny kształt 35"/>
          <p:cNvSpPr/>
          <p:nvPr/>
        </p:nvSpPr>
        <p:spPr>
          <a:xfrm flipV="1">
            <a:off x="3923928" y="4005064"/>
            <a:ext cx="220948" cy="396044"/>
          </a:xfrm>
          <a:custGeom>
            <a:avLst/>
            <a:gdLst>
              <a:gd name="connsiteX0" fmla="*/ 133350 w 134169"/>
              <a:gd name="connsiteY0" fmla="*/ 0 h 266700"/>
              <a:gd name="connsiteX1" fmla="*/ 114300 w 134169"/>
              <a:gd name="connsiteY1" fmla="*/ 171450 h 266700"/>
              <a:gd name="connsiteX2" fmla="*/ 0 w 134169"/>
              <a:gd name="connsiteY2" fmla="*/ 266700 h 266700"/>
              <a:gd name="connsiteX3" fmla="*/ 0 w 134169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169" h="266700">
                <a:moveTo>
                  <a:pt x="133350" y="0"/>
                </a:moveTo>
                <a:cubicBezTo>
                  <a:pt x="134937" y="63500"/>
                  <a:pt x="136525" y="127000"/>
                  <a:pt x="114300" y="171450"/>
                </a:cubicBezTo>
                <a:cubicBezTo>
                  <a:pt x="92075" y="215900"/>
                  <a:pt x="0" y="266700"/>
                  <a:pt x="0" y="266700"/>
                </a:cubicBezTo>
                <a:lnTo>
                  <a:pt x="0" y="266700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7" name="Obi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3501513"/>
              </p:ext>
            </p:extLst>
          </p:nvPr>
        </p:nvGraphicFramePr>
        <p:xfrm>
          <a:off x="5508104" y="3951058"/>
          <a:ext cx="792088" cy="252028"/>
        </p:xfrm>
        <a:graphic>
          <a:graphicData uri="http://schemas.openxmlformats.org/presentationml/2006/ole">
            <p:oleObj spid="_x0000_s95268" name="Równanie" r:id="rId10" imgW="558720" imgH="177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60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RACHUNKU WEKTOROWEGO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/>
          <a:lstStyle/>
          <a:p>
            <a:r>
              <a:rPr lang="pl-PL" dirty="0"/>
              <a:t>Iloczyn </a:t>
            </a:r>
            <a:r>
              <a:rPr lang="pl-PL" dirty="0" smtClean="0"/>
              <a:t>wektorowy </a:t>
            </a:r>
            <a:r>
              <a:rPr lang="pl-PL" dirty="0"/>
              <a:t>wektorów</a:t>
            </a:r>
          </a:p>
          <a:p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267744" y="4653136"/>
            <a:ext cx="1296144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2267744" y="4653136"/>
            <a:ext cx="14401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2267744" y="3284984"/>
            <a:ext cx="432048" cy="1368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 13"/>
          <p:cNvSpPr/>
          <p:nvPr/>
        </p:nvSpPr>
        <p:spPr>
          <a:xfrm>
            <a:off x="2733675" y="4819650"/>
            <a:ext cx="276225" cy="142875"/>
          </a:xfrm>
          <a:custGeom>
            <a:avLst/>
            <a:gdLst>
              <a:gd name="connsiteX0" fmla="*/ 0 w 276225"/>
              <a:gd name="connsiteY0" fmla="*/ 142875 h 142875"/>
              <a:gd name="connsiteX1" fmla="*/ 161925 w 276225"/>
              <a:gd name="connsiteY1" fmla="*/ 104775 h 142875"/>
              <a:gd name="connsiteX2" fmla="*/ 276225 w 276225"/>
              <a:gd name="connsiteY2" fmla="*/ 0 h 142875"/>
              <a:gd name="connsiteX3" fmla="*/ 276225 w 276225"/>
              <a:gd name="connsiteY3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225" h="142875">
                <a:moveTo>
                  <a:pt x="0" y="142875"/>
                </a:moveTo>
                <a:cubicBezTo>
                  <a:pt x="57944" y="135731"/>
                  <a:pt x="115888" y="128587"/>
                  <a:pt x="161925" y="104775"/>
                </a:cubicBezTo>
                <a:cubicBezTo>
                  <a:pt x="207963" y="80962"/>
                  <a:pt x="276225" y="0"/>
                  <a:pt x="276225" y="0"/>
                </a:cubicBezTo>
                <a:lnTo>
                  <a:pt x="276225" y="0"/>
                </a:lnTo>
              </a:path>
            </a:pathLst>
          </a:cu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8954684"/>
              </p:ext>
            </p:extLst>
          </p:nvPr>
        </p:nvGraphicFramePr>
        <p:xfrm>
          <a:off x="2925341" y="4941168"/>
          <a:ext cx="233308" cy="213866"/>
        </p:xfrm>
        <a:graphic>
          <a:graphicData uri="http://schemas.openxmlformats.org/presentationml/2006/ole">
            <p:oleObj spid="_x0000_s96305" name="Równanie" r:id="rId3" imgW="152280" imgH="139680" progId="Equation.3">
              <p:embed/>
            </p:oleObj>
          </a:graphicData>
        </a:graphic>
      </p:graphicFrame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9338136"/>
              </p:ext>
            </p:extLst>
          </p:nvPr>
        </p:nvGraphicFramePr>
        <p:xfrm>
          <a:off x="2562820" y="5020220"/>
          <a:ext cx="280988" cy="280988"/>
        </p:xfrm>
        <a:graphic>
          <a:graphicData uri="http://schemas.openxmlformats.org/presentationml/2006/ole">
            <p:oleObj spid="_x0000_s96306" name="Równanie" r:id="rId4" imgW="164880" imgH="164880" progId="Equation.3">
              <p:embed/>
            </p:oleObj>
          </a:graphicData>
        </a:graphic>
      </p:graphicFrame>
      <p:graphicFrame>
        <p:nvGraphicFramePr>
          <p:cNvPr id="18" name="Obi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8501884"/>
              </p:ext>
            </p:extLst>
          </p:nvPr>
        </p:nvGraphicFramePr>
        <p:xfrm>
          <a:off x="3059832" y="4463082"/>
          <a:ext cx="287338" cy="312738"/>
        </p:xfrm>
        <a:graphic>
          <a:graphicData uri="http://schemas.openxmlformats.org/presentationml/2006/ole">
            <p:oleObj spid="_x0000_s96307" name="Równanie" r:id="rId5" imgW="152280" imgH="164880" progId="Equation.3">
              <p:embed/>
            </p:oleObj>
          </a:graphicData>
        </a:graphic>
      </p:graphicFrame>
      <p:graphicFrame>
        <p:nvGraphicFramePr>
          <p:cNvPr id="1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7941730"/>
              </p:ext>
            </p:extLst>
          </p:nvPr>
        </p:nvGraphicFramePr>
        <p:xfrm>
          <a:off x="2179241" y="3717032"/>
          <a:ext cx="288925" cy="336550"/>
        </p:xfrm>
        <a:graphic>
          <a:graphicData uri="http://schemas.openxmlformats.org/presentationml/2006/ole">
            <p:oleObj spid="_x0000_s96308" name="Równanie" r:id="rId6" imgW="152280" imgH="177480" progId="Equation.3">
              <p:embed/>
            </p:oleObj>
          </a:graphicData>
        </a:graphic>
      </p:graphicFrame>
      <p:graphicFrame>
        <p:nvGraphicFramePr>
          <p:cNvPr id="20" name="Obi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5863164"/>
              </p:ext>
            </p:extLst>
          </p:nvPr>
        </p:nvGraphicFramePr>
        <p:xfrm>
          <a:off x="5276887" y="2975868"/>
          <a:ext cx="1203325" cy="336550"/>
        </p:xfrm>
        <a:graphic>
          <a:graphicData uri="http://schemas.openxmlformats.org/presentationml/2006/ole">
            <p:oleObj spid="_x0000_s96309" name="Równanie" r:id="rId7" imgW="634680" imgH="177480" progId="Equation.3">
              <p:embed/>
            </p:oleObj>
          </a:graphicData>
        </a:graphic>
      </p:graphicFrame>
      <p:graphicFrame>
        <p:nvGraphicFramePr>
          <p:cNvPr id="22" name="Obi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9388619"/>
              </p:ext>
            </p:extLst>
          </p:nvPr>
        </p:nvGraphicFramePr>
        <p:xfrm>
          <a:off x="5004048" y="4481512"/>
          <a:ext cx="2070100" cy="481013"/>
        </p:xfrm>
        <a:graphic>
          <a:graphicData uri="http://schemas.openxmlformats.org/presentationml/2006/ole">
            <p:oleObj spid="_x0000_s96310" name="Równanie" r:id="rId8" imgW="1091880" imgH="253800" progId="Equation.3">
              <p:embed/>
            </p:oleObj>
          </a:graphicData>
        </a:graphic>
      </p:graphicFrame>
      <p:graphicFrame>
        <p:nvGraphicFramePr>
          <p:cNvPr id="23" name="Obi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702131"/>
              </p:ext>
            </p:extLst>
          </p:nvPr>
        </p:nvGraphicFramePr>
        <p:xfrm>
          <a:off x="4478958" y="3632510"/>
          <a:ext cx="1058862" cy="336550"/>
        </p:xfrm>
        <a:graphic>
          <a:graphicData uri="http://schemas.openxmlformats.org/presentationml/2006/ole">
            <p:oleObj spid="_x0000_s96311" name="Równanie" r:id="rId9" imgW="558720" imgH="177480" progId="Equation.3">
              <p:embed/>
            </p:oleObj>
          </a:graphicData>
        </a:graphic>
      </p:graphicFrame>
      <p:graphicFrame>
        <p:nvGraphicFramePr>
          <p:cNvPr id="24" name="Obi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2839025"/>
              </p:ext>
            </p:extLst>
          </p:nvPr>
        </p:nvGraphicFramePr>
        <p:xfrm>
          <a:off x="6420668" y="3632510"/>
          <a:ext cx="1035050" cy="336550"/>
        </p:xfrm>
        <a:graphic>
          <a:graphicData uri="http://schemas.openxmlformats.org/presentationml/2006/ole">
            <p:oleObj spid="_x0000_s96312" name="Równanie" r:id="rId10" imgW="545760" imgH="177480" progId="Equation.3">
              <p:embed/>
            </p:oleObj>
          </a:graphicData>
        </a:graphic>
      </p:graphicFrame>
      <p:sp>
        <p:nvSpPr>
          <p:cNvPr id="36" name="Równoległobok 35"/>
          <p:cNvSpPr/>
          <p:nvPr/>
        </p:nvSpPr>
        <p:spPr>
          <a:xfrm>
            <a:off x="5508104" y="5185048"/>
            <a:ext cx="1944216" cy="1063352"/>
          </a:xfrm>
          <a:prstGeom prst="parallelogram">
            <a:avLst>
              <a:gd name="adj" fmla="val 5104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8" name="Obi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4256191"/>
              </p:ext>
            </p:extLst>
          </p:nvPr>
        </p:nvGraphicFramePr>
        <p:xfrm>
          <a:off x="5796136" y="5952579"/>
          <a:ext cx="233362" cy="212725"/>
        </p:xfrm>
        <a:graphic>
          <a:graphicData uri="http://schemas.openxmlformats.org/presentationml/2006/ole">
            <p:oleObj spid="_x0000_s96313" name="Równanie" r:id="rId11" imgW="152280" imgH="139680" progId="Equation.3">
              <p:embed/>
            </p:oleObj>
          </a:graphicData>
        </a:graphic>
      </p:graphicFrame>
      <p:sp>
        <p:nvSpPr>
          <p:cNvPr id="39" name="Dowolny kształt 38"/>
          <p:cNvSpPr/>
          <p:nvPr/>
        </p:nvSpPr>
        <p:spPr>
          <a:xfrm>
            <a:off x="5648325" y="5977136"/>
            <a:ext cx="133350" cy="260176"/>
          </a:xfrm>
          <a:custGeom>
            <a:avLst/>
            <a:gdLst>
              <a:gd name="connsiteX0" fmla="*/ 0 w 133350"/>
              <a:gd name="connsiteY0" fmla="*/ 0 h 104775"/>
              <a:gd name="connsiteX1" fmla="*/ 133350 w 133350"/>
              <a:gd name="connsiteY1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104775">
                <a:moveTo>
                  <a:pt x="0" y="0"/>
                </a:moveTo>
                <a:cubicBezTo>
                  <a:pt x="55562" y="28575"/>
                  <a:pt x="111125" y="57150"/>
                  <a:pt x="133350" y="104775"/>
                </a:cubicBezTo>
              </a:path>
            </a:pathLst>
          </a:cu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40" name="Obi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4945748"/>
              </p:ext>
            </p:extLst>
          </p:nvPr>
        </p:nvGraphicFramePr>
        <p:xfrm>
          <a:off x="5354637" y="5348734"/>
          <a:ext cx="360363" cy="481012"/>
        </p:xfrm>
        <a:graphic>
          <a:graphicData uri="http://schemas.openxmlformats.org/presentationml/2006/ole">
            <p:oleObj spid="_x0000_s96314" name="Równanie" r:id="rId12" imgW="190440" imgH="253800" progId="Equation.3">
              <p:embed/>
            </p:oleObj>
          </a:graphicData>
        </a:graphic>
      </p:graphicFrame>
      <p:graphicFrame>
        <p:nvGraphicFramePr>
          <p:cNvPr id="41" name="Obi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3912280"/>
              </p:ext>
            </p:extLst>
          </p:nvPr>
        </p:nvGraphicFramePr>
        <p:xfrm>
          <a:off x="6089066" y="6309320"/>
          <a:ext cx="385763" cy="481013"/>
        </p:xfrm>
        <a:graphic>
          <a:graphicData uri="http://schemas.openxmlformats.org/presentationml/2006/ole">
            <p:oleObj spid="_x0000_s96315" name="Równanie" r:id="rId13" imgW="203040" imgH="253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053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Rzut wektora na oś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2771800" y="2960948"/>
            <a:ext cx="2808312" cy="360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2771800" y="1484784"/>
            <a:ext cx="0" cy="15121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86827014"/>
              </p:ext>
            </p:extLst>
          </p:nvPr>
        </p:nvGraphicFramePr>
        <p:xfrm>
          <a:off x="5489674" y="3002657"/>
          <a:ext cx="127000" cy="139700"/>
        </p:xfrm>
        <a:graphic>
          <a:graphicData uri="http://schemas.openxmlformats.org/presentationml/2006/ole">
            <p:oleObj spid="_x0000_s97373" name="Równanie" r:id="rId3" imgW="126720" imgH="139680" progId="Equation.3">
              <p:embed/>
            </p:oleObj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6739571"/>
              </p:ext>
            </p:extLst>
          </p:nvPr>
        </p:nvGraphicFramePr>
        <p:xfrm>
          <a:off x="2555776" y="1484784"/>
          <a:ext cx="139700" cy="165100"/>
        </p:xfrm>
        <a:graphic>
          <a:graphicData uri="http://schemas.openxmlformats.org/presentationml/2006/ole">
            <p:oleObj spid="_x0000_s97374" name="Równanie" r:id="rId4" imgW="139680" imgH="164880" progId="Equation.3">
              <p:embed/>
            </p:oleObj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 flipV="1">
            <a:off x="3491880" y="1844824"/>
            <a:ext cx="864096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3491880" y="2420888"/>
            <a:ext cx="0" cy="54006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>
            <a:off x="4355976" y="1844824"/>
            <a:ext cx="0" cy="111612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2771800" y="1844824"/>
            <a:ext cx="158417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>
            <a:off x="2771800" y="2402886"/>
            <a:ext cx="72008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2780184" y="1844824"/>
            <a:ext cx="0" cy="5694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i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6994391"/>
              </p:ext>
            </p:extLst>
          </p:nvPr>
        </p:nvGraphicFramePr>
        <p:xfrm>
          <a:off x="3747145" y="1967756"/>
          <a:ext cx="152400" cy="165100"/>
        </p:xfrm>
        <a:graphic>
          <a:graphicData uri="http://schemas.openxmlformats.org/presentationml/2006/ole">
            <p:oleObj spid="_x0000_s97375" name="Równanie" r:id="rId5" imgW="152280" imgH="164880" progId="Equation.3">
              <p:embed/>
            </p:oleObj>
          </a:graphicData>
        </a:graphic>
      </p:graphicFrame>
      <p:graphicFrame>
        <p:nvGraphicFramePr>
          <p:cNvPr id="29" name="Obi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130119"/>
              </p:ext>
            </p:extLst>
          </p:nvPr>
        </p:nvGraphicFramePr>
        <p:xfrm>
          <a:off x="3851734" y="3068960"/>
          <a:ext cx="190500" cy="228600"/>
        </p:xfrm>
        <a:graphic>
          <a:graphicData uri="http://schemas.openxmlformats.org/presentationml/2006/ole">
            <p:oleObj spid="_x0000_s97376" name="Równanie" r:id="rId6" imgW="190440" imgH="228600" progId="Equation.3">
              <p:embed/>
            </p:oleObj>
          </a:graphicData>
        </a:graphic>
      </p:graphicFrame>
      <p:graphicFrame>
        <p:nvGraphicFramePr>
          <p:cNvPr id="30" name="Obi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353517"/>
              </p:ext>
            </p:extLst>
          </p:nvPr>
        </p:nvGraphicFramePr>
        <p:xfrm>
          <a:off x="2459385" y="2094756"/>
          <a:ext cx="190500" cy="241300"/>
        </p:xfrm>
        <a:graphic>
          <a:graphicData uri="http://schemas.openxmlformats.org/presentationml/2006/ole">
            <p:oleObj spid="_x0000_s97377" name="Równanie" r:id="rId7" imgW="190440" imgH="241200" progId="Equation.3">
              <p:embed/>
            </p:oleObj>
          </a:graphicData>
        </a:graphic>
      </p:graphicFrame>
      <p:cxnSp>
        <p:nvCxnSpPr>
          <p:cNvPr id="31" name="Łącznik prosty ze strzałką 30"/>
          <p:cNvCxnSpPr/>
          <p:nvPr/>
        </p:nvCxnSpPr>
        <p:spPr>
          <a:xfrm flipV="1">
            <a:off x="2220119" y="5409220"/>
            <a:ext cx="2808312" cy="360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 flipV="1">
            <a:off x="2177480" y="3356992"/>
            <a:ext cx="18256" cy="20882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i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0016843"/>
              </p:ext>
            </p:extLst>
          </p:nvPr>
        </p:nvGraphicFramePr>
        <p:xfrm>
          <a:off x="4901431" y="5517232"/>
          <a:ext cx="127000" cy="139700"/>
        </p:xfrm>
        <a:graphic>
          <a:graphicData uri="http://schemas.openxmlformats.org/presentationml/2006/ole">
            <p:oleObj spid="_x0000_s97378" name="Równanie" r:id="rId8" imgW="126720" imgH="139680" progId="Equation.3">
              <p:embed/>
            </p:oleObj>
          </a:graphicData>
        </a:graphic>
      </p:graphicFrame>
      <p:graphicFrame>
        <p:nvGraphicFramePr>
          <p:cNvPr id="34" name="Obiek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1639203"/>
              </p:ext>
            </p:extLst>
          </p:nvPr>
        </p:nvGraphicFramePr>
        <p:xfrm>
          <a:off x="2004095" y="3356992"/>
          <a:ext cx="139700" cy="165100"/>
        </p:xfrm>
        <a:graphic>
          <a:graphicData uri="http://schemas.openxmlformats.org/presentationml/2006/ole">
            <p:oleObj spid="_x0000_s97379" name="Równanie" r:id="rId9" imgW="139680" imgH="164880" progId="Equation.3">
              <p:embed/>
            </p:oleObj>
          </a:graphicData>
        </a:graphic>
      </p:graphicFrame>
      <p:cxnSp>
        <p:nvCxnSpPr>
          <p:cNvPr id="35" name="Łącznik prosty ze strzałką 34"/>
          <p:cNvCxnSpPr/>
          <p:nvPr/>
        </p:nvCxnSpPr>
        <p:spPr>
          <a:xfrm flipV="1">
            <a:off x="2940199" y="3999613"/>
            <a:ext cx="864096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>
            <a:off x="2915816" y="4568552"/>
            <a:ext cx="23056" cy="85867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oliniowy 36"/>
          <p:cNvCxnSpPr/>
          <p:nvPr/>
        </p:nvCxnSpPr>
        <p:spPr>
          <a:xfrm>
            <a:off x="3804295" y="3992488"/>
            <a:ext cx="15230" cy="1408187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37"/>
          <p:cNvCxnSpPr/>
          <p:nvPr/>
        </p:nvCxnSpPr>
        <p:spPr>
          <a:xfrm>
            <a:off x="2220119" y="3992488"/>
            <a:ext cx="158417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>
            <a:off x="2220119" y="4550550"/>
            <a:ext cx="720080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2228503" y="3992488"/>
            <a:ext cx="0" cy="5694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2963255" y="5373216"/>
            <a:ext cx="8724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i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42946281"/>
              </p:ext>
            </p:extLst>
          </p:nvPr>
        </p:nvGraphicFramePr>
        <p:xfrm>
          <a:off x="3035660" y="4725144"/>
          <a:ext cx="152400" cy="165100"/>
        </p:xfrm>
        <a:graphic>
          <a:graphicData uri="http://schemas.openxmlformats.org/presentationml/2006/ole">
            <p:oleObj spid="_x0000_s97380" name="Równanie" r:id="rId10" imgW="152280" imgH="164880" progId="Equation.3">
              <p:embed/>
            </p:oleObj>
          </a:graphicData>
        </a:graphic>
      </p:graphicFrame>
      <p:graphicFrame>
        <p:nvGraphicFramePr>
          <p:cNvPr id="43" name="Obi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9211973"/>
              </p:ext>
            </p:extLst>
          </p:nvPr>
        </p:nvGraphicFramePr>
        <p:xfrm>
          <a:off x="3131840" y="5517232"/>
          <a:ext cx="190500" cy="228600"/>
        </p:xfrm>
        <a:graphic>
          <a:graphicData uri="http://schemas.openxmlformats.org/presentationml/2006/ole">
            <p:oleObj spid="_x0000_s97381" name="Równanie" r:id="rId11" imgW="190440" imgH="228600" progId="Equation.3">
              <p:embed/>
            </p:oleObj>
          </a:graphicData>
        </a:graphic>
      </p:graphicFrame>
      <p:graphicFrame>
        <p:nvGraphicFramePr>
          <p:cNvPr id="44" name="Obi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56948014"/>
              </p:ext>
            </p:extLst>
          </p:nvPr>
        </p:nvGraphicFramePr>
        <p:xfrm>
          <a:off x="1979712" y="4625209"/>
          <a:ext cx="190500" cy="241300"/>
        </p:xfrm>
        <a:graphic>
          <a:graphicData uri="http://schemas.openxmlformats.org/presentationml/2006/ole">
            <p:oleObj spid="_x0000_s97382" name="Równanie" r:id="rId12" imgW="190440" imgH="241200" progId="Equation.3">
              <p:embed/>
            </p:oleObj>
          </a:graphicData>
        </a:graphic>
      </p:graphicFrame>
      <p:cxnSp>
        <p:nvCxnSpPr>
          <p:cNvPr id="46" name="Łącznik prosty ze strzałką 45"/>
          <p:cNvCxnSpPr/>
          <p:nvPr/>
        </p:nvCxnSpPr>
        <p:spPr>
          <a:xfrm flipH="1">
            <a:off x="2940199" y="5445224"/>
            <a:ext cx="455105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3779912" y="3998498"/>
            <a:ext cx="504056" cy="15058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iek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2454445"/>
              </p:ext>
            </p:extLst>
          </p:nvPr>
        </p:nvGraphicFramePr>
        <p:xfrm>
          <a:off x="3103079" y="4168254"/>
          <a:ext cx="152400" cy="165100"/>
        </p:xfrm>
        <a:graphic>
          <a:graphicData uri="http://schemas.openxmlformats.org/presentationml/2006/ole">
            <p:oleObj spid="_x0000_s97383" name="Równanie" r:id="rId13" imgW="152280" imgH="164880" progId="Equation.3">
              <p:embed/>
            </p:oleObj>
          </a:graphicData>
        </a:graphic>
      </p:graphicFrame>
      <p:graphicFrame>
        <p:nvGraphicFramePr>
          <p:cNvPr id="55" name="Obiek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72699"/>
              </p:ext>
            </p:extLst>
          </p:nvPr>
        </p:nvGraphicFramePr>
        <p:xfrm>
          <a:off x="3955740" y="3833506"/>
          <a:ext cx="152400" cy="177800"/>
        </p:xfrm>
        <a:graphic>
          <a:graphicData uri="http://schemas.openxmlformats.org/presentationml/2006/ole">
            <p:oleObj spid="_x0000_s97384" name="Równanie" r:id="rId14" imgW="152280" imgH="177480" progId="Equation.3">
              <p:embed/>
            </p:oleObj>
          </a:graphicData>
        </a:graphic>
      </p:graphicFrame>
      <p:cxnSp>
        <p:nvCxnSpPr>
          <p:cNvPr id="56" name="Łącznik prostoliniowy 55"/>
          <p:cNvCxnSpPr/>
          <p:nvPr/>
        </p:nvCxnSpPr>
        <p:spPr>
          <a:xfrm>
            <a:off x="2228503" y="4941168"/>
            <a:ext cx="1199753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flipV="1">
            <a:off x="2220119" y="4550550"/>
            <a:ext cx="8384" cy="39061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V="1">
            <a:off x="3387502" y="4149080"/>
            <a:ext cx="896466" cy="7920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63"/>
          <p:cNvCxnSpPr/>
          <p:nvPr/>
        </p:nvCxnSpPr>
        <p:spPr>
          <a:xfrm>
            <a:off x="2228503" y="4149080"/>
            <a:ext cx="2055465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2339752" y="4005064"/>
            <a:ext cx="0" cy="15058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 flipV="1">
            <a:off x="2323567" y="4155646"/>
            <a:ext cx="16185" cy="7855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/>
          <p:nvPr/>
        </p:nvCxnSpPr>
        <p:spPr>
          <a:xfrm>
            <a:off x="3804295" y="5373216"/>
            <a:ext cx="479673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oliniowy 80"/>
          <p:cNvCxnSpPr/>
          <p:nvPr/>
        </p:nvCxnSpPr>
        <p:spPr>
          <a:xfrm>
            <a:off x="4283968" y="4185084"/>
            <a:ext cx="0" cy="1242138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 flipH="1" flipV="1">
            <a:off x="2940199" y="4568552"/>
            <a:ext cx="430723" cy="37261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/>
          <p:nvPr/>
        </p:nvCxnSpPr>
        <p:spPr>
          <a:xfrm>
            <a:off x="3419872" y="5445224"/>
            <a:ext cx="89646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iek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6257542"/>
              </p:ext>
            </p:extLst>
          </p:nvPr>
        </p:nvGraphicFramePr>
        <p:xfrm>
          <a:off x="3946984" y="5127662"/>
          <a:ext cx="190500" cy="228600"/>
        </p:xfrm>
        <a:graphic>
          <a:graphicData uri="http://schemas.openxmlformats.org/presentationml/2006/ole">
            <p:oleObj spid="_x0000_s97385" name="Równanie" r:id="rId15" imgW="190440" imgH="228600" progId="Equation.3">
              <p:embed/>
            </p:oleObj>
          </a:graphicData>
        </a:graphic>
      </p:graphicFrame>
      <p:graphicFrame>
        <p:nvGraphicFramePr>
          <p:cNvPr id="96" name="Obiek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6055993"/>
              </p:ext>
            </p:extLst>
          </p:nvPr>
        </p:nvGraphicFramePr>
        <p:xfrm>
          <a:off x="2411760" y="3933056"/>
          <a:ext cx="203200" cy="241300"/>
        </p:xfrm>
        <a:graphic>
          <a:graphicData uri="http://schemas.openxmlformats.org/presentationml/2006/ole">
            <p:oleObj spid="_x0000_s97386" name="Równanie" r:id="rId16" imgW="203040" imgH="241200" progId="Equation.3">
              <p:embed/>
            </p:oleObj>
          </a:graphicData>
        </a:graphic>
      </p:graphicFrame>
      <p:graphicFrame>
        <p:nvGraphicFramePr>
          <p:cNvPr id="97" name="Obiek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2177726"/>
              </p:ext>
            </p:extLst>
          </p:nvPr>
        </p:nvGraphicFramePr>
        <p:xfrm>
          <a:off x="2029619" y="4185084"/>
          <a:ext cx="190500" cy="241300"/>
        </p:xfrm>
        <a:graphic>
          <a:graphicData uri="http://schemas.openxmlformats.org/presentationml/2006/ole">
            <p:oleObj spid="_x0000_s97387" name="Równanie" r:id="rId17" imgW="190440" imgH="241200" progId="Equation.3">
              <p:embed/>
            </p:oleObj>
          </a:graphicData>
        </a:graphic>
      </p:graphicFrame>
      <p:graphicFrame>
        <p:nvGraphicFramePr>
          <p:cNvPr id="98" name="Obiek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4220066"/>
              </p:ext>
            </p:extLst>
          </p:nvPr>
        </p:nvGraphicFramePr>
        <p:xfrm>
          <a:off x="3491880" y="5085184"/>
          <a:ext cx="190500" cy="228600"/>
        </p:xfrm>
        <a:graphic>
          <a:graphicData uri="http://schemas.openxmlformats.org/presentationml/2006/ole">
            <p:oleObj spid="_x0000_s97388" name="Równanie" r:id="rId18" imgW="190440" imgH="228600" progId="Equation.3">
              <p:embed/>
            </p:oleObj>
          </a:graphicData>
        </a:graphic>
      </p:graphicFrame>
      <p:graphicFrame>
        <p:nvGraphicFramePr>
          <p:cNvPr id="99" name="Obiek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3513026"/>
              </p:ext>
            </p:extLst>
          </p:nvPr>
        </p:nvGraphicFramePr>
        <p:xfrm>
          <a:off x="3923928" y="5445224"/>
          <a:ext cx="209612" cy="228600"/>
        </p:xfrm>
        <a:graphic>
          <a:graphicData uri="http://schemas.openxmlformats.org/presentationml/2006/ole">
            <p:oleObj spid="_x0000_s97389" name="Równanie" r:id="rId19" imgW="203040" imgH="228600" progId="Equation.3">
              <p:embed/>
            </p:oleObj>
          </a:graphicData>
        </a:graphic>
      </p:graphicFrame>
      <p:graphicFrame>
        <p:nvGraphicFramePr>
          <p:cNvPr id="100" name="Obiek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4654145"/>
              </p:ext>
            </p:extLst>
          </p:nvPr>
        </p:nvGraphicFramePr>
        <p:xfrm>
          <a:off x="2373784" y="4595893"/>
          <a:ext cx="215900" cy="241300"/>
        </p:xfrm>
        <a:graphic>
          <a:graphicData uri="http://schemas.openxmlformats.org/presentationml/2006/ole">
            <p:oleObj spid="_x0000_s97390" name="Równanie" r:id="rId20" imgW="215640" imgH="241200" progId="Equation.3">
              <p:embed/>
            </p:oleObj>
          </a:graphicData>
        </a:graphic>
      </p:graphicFrame>
      <p:graphicFrame>
        <p:nvGraphicFramePr>
          <p:cNvPr id="101" name="Obiek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1216432"/>
              </p:ext>
            </p:extLst>
          </p:nvPr>
        </p:nvGraphicFramePr>
        <p:xfrm>
          <a:off x="3859981" y="4550550"/>
          <a:ext cx="203200" cy="241300"/>
        </p:xfrm>
        <a:graphic>
          <a:graphicData uri="http://schemas.openxmlformats.org/presentationml/2006/ole">
            <p:oleObj spid="_x0000_s97391" name="Równanie" r:id="rId21" imgW="203040" imgH="241200" progId="Equation.3">
              <p:embed/>
            </p:oleObj>
          </a:graphicData>
        </a:graphic>
      </p:graphicFrame>
      <p:graphicFrame>
        <p:nvGraphicFramePr>
          <p:cNvPr id="102" name="Obiek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2072620"/>
              </p:ext>
            </p:extLst>
          </p:nvPr>
        </p:nvGraphicFramePr>
        <p:xfrm>
          <a:off x="5571728" y="4198745"/>
          <a:ext cx="914400" cy="177800"/>
        </p:xfrm>
        <a:graphic>
          <a:graphicData uri="http://schemas.openxmlformats.org/presentationml/2006/ole">
            <p:oleObj spid="_x0000_s97392" name="Równanie" r:id="rId22" imgW="914400" imgH="177480" progId="Equation.3">
              <p:embed/>
            </p:oleObj>
          </a:graphicData>
        </a:graphic>
      </p:graphicFrame>
      <p:graphicFrame>
        <p:nvGraphicFramePr>
          <p:cNvPr id="103" name="Obiek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7845272"/>
              </p:ext>
            </p:extLst>
          </p:nvPr>
        </p:nvGraphicFramePr>
        <p:xfrm>
          <a:off x="5580112" y="4935404"/>
          <a:ext cx="1104900" cy="228600"/>
        </p:xfrm>
        <a:graphic>
          <a:graphicData uri="http://schemas.openxmlformats.org/presentationml/2006/ole">
            <p:oleObj spid="_x0000_s97393" name="Równanie" r:id="rId23" imgW="1104840" imgH="228600" progId="Equation.3">
              <p:embed/>
            </p:oleObj>
          </a:graphicData>
        </a:graphic>
      </p:graphicFrame>
      <p:graphicFrame>
        <p:nvGraphicFramePr>
          <p:cNvPr id="104" name="Obiek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8910754"/>
              </p:ext>
            </p:extLst>
          </p:nvPr>
        </p:nvGraphicFramePr>
        <p:xfrm>
          <a:off x="5609828" y="5324574"/>
          <a:ext cx="1130300" cy="241300"/>
        </p:xfrm>
        <a:graphic>
          <a:graphicData uri="http://schemas.openxmlformats.org/presentationml/2006/ole">
            <p:oleObj spid="_x0000_s97394" name="Równanie" r:id="rId24" imgW="1130040" imgH="241200" progId="Equation.3">
              <p:embed/>
            </p:oleObj>
          </a:graphicData>
        </a:graphic>
      </p:graphicFrame>
      <p:cxnSp>
        <p:nvCxnSpPr>
          <p:cNvPr id="57" name="Łącznik prostoliniowy 35"/>
          <p:cNvCxnSpPr/>
          <p:nvPr/>
        </p:nvCxnSpPr>
        <p:spPr>
          <a:xfrm rot="5400000">
            <a:off x="3167844" y="5193196"/>
            <a:ext cx="5040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6228184" y="206084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 płaszczyźnie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Łącznik prosty ze strzałką 64"/>
          <p:cNvCxnSpPr/>
          <p:nvPr/>
        </p:nvCxnSpPr>
        <p:spPr>
          <a:xfrm>
            <a:off x="3491880" y="2996952"/>
            <a:ext cx="8640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8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Rzut wektora na oś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24128" y="1988840"/>
            <a:ext cx="1184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przestrzeni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555776" y="3356992"/>
            <a:ext cx="18722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rot="5400000" flipH="1" flipV="1">
            <a:off x="2088518" y="2888146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10800000" flipV="1">
            <a:off x="1835696" y="3356992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691680" y="3861048"/>
          <a:ext cx="127000" cy="139700"/>
        </p:xfrm>
        <a:graphic>
          <a:graphicData uri="http://schemas.openxmlformats.org/presentationml/2006/ole">
            <p:oleObj spid="_x0000_s130089" name="Równanie" r:id="rId3" imgW="126720" imgH="13968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4211960" y="3429000"/>
          <a:ext cx="139700" cy="165100"/>
        </p:xfrm>
        <a:graphic>
          <a:graphicData uri="http://schemas.openxmlformats.org/presentationml/2006/ole">
            <p:oleObj spid="_x0000_s130090" name="Równanie" r:id="rId4" imgW="139680" imgH="16488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2339752" y="2420888"/>
          <a:ext cx="127000" cy="127000"/>
        </p:xfrm>
        <a:graphic>
          <a:graphicData uri="http://schemas.openxmlformats.org/presentationml/2006/ole">
            <p:oleObj spid="_x0000_s130091" name="Równanie" r:id="rId5" imgW="126720" imgH="126720" progId="Equation.3">
              <p:embed/>
            </p:oleObj>
          </a:graphicData>
        </a:graphic>
      </p:graphicFrame>
      <p:cxnSp>
        <p:nvCxnSpPr>
          <p:cNvPr id="16" name="Łącznik prosty ze strzałką 15"/>
          <p:cNvCxnSpPr/>
          <p:nvPr/>
        </p:nvCxnSpPr>
        <p:spPr>
          <a:xfrm rot="5400000" flipH="1" flipV="1">
            <a:off x="2987824" y="2564904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5400000">
            <a:off x="2627784" y="3429000"/>
            <a:ext cx="720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rot="5400000">
            <a:off x="3023828" y="3032956"/>
            <a:ext cx="9361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2987824" y="3501008"/>
            <a:ext cx="504056" cy="28803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rot="5400000" flipH="1" flipV="1">
            <a:off x="2951820" y="3392996"/>
            <a:ext cx="432048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rot="5400000" flipH="1" flipV="1">
            <a:off x="3491882" y="3356994"/>
            <a:ext cx="144014" cy="1440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rot="10800000">
            <a:off x="2051720" y="3789040"/>
            <a:ext cx="9361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10800000">
            <a:off x="2411760" y="3501008"/>
            <a:ext cx="10801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 rot="10800000">
            <a:off x="2555776" y="2564904"/>
            <a:ext cx="9361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rot="10800000">
            <a:off x="2555777" y="3068960"/>
            <a:ext cx="43204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3347864" y="3356992"/>
            <a:ext cx="28803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10800000" flipV="1">
            <a:off x="2051720" y="3501008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rot="5400000" flipH="1" flipV="1">
            <a:off x="2303748" y="2816932"/>
            <a:ext cx="5040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2987824" y="2708920"/>
          <a:ext cx="152400" cy="165100"/>
        </p:xfrm>
        <a:graphic>
          <a:graphicData uri="http://schemas.openxmlformats.org/presentationml/2006/ole">
            <p:oleObj spid="_x0000_s130092" name="Równanie" r:id="rId6" imgW="152280" imgH="164880" progId="Equation.3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3563888" y="3115692"/>
          <a:ext cx="190500" cy="241300"/>
        </p:xfrm>
        <a:graphic>
          <a:graphicData uri="http://schemas.openxmlformats.org/presentationml/2006/ole">
            <p:oleObj spid="_x0000_s130093" name="Równanie" r:id="rId7" imgW="190440" imgH="24120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2051720" y="3429000"/>
          <a:ext cx="190500" cy="228600"/>
        </p:xfrm>
        <a:graphic>
          <a:graphicData uri="http://schemas.openxmlformats.org/presentationml/2006/ole">
            <p:oleObj spid="_x0000_s130094" name="Równanie" r:id="rId8" imgW="190440" imgH="228600" progId="Equation.3">
              <p:embed/>
            </p:oleObj>
          </a:graphicData>
        </a:graphic>
      </p:graphicFrame>
      <p:graphicFrame>
        <p:nvGraphicFramePr>
          <p:cNvPr id="130056" name="Object 8"/>
          <p:cNvGraphicFramePr>
            <a:graphicFrameLocks noChangeAspect="1"/>
          </p:cNvGraphicFramePr>
          <p:nvPr/>
        </p:nvGraphicFramePr>
        <p:xfrm>
          <a:off x="2339752" y="2708920"/>
          <a:ext cx="190500" cy="215900"/>
        </p:xfrm>
        <a:graphic>
          <a:graphicData uri="http://schemas.openxmlformats.org/presentationml/2006/ole">
            <p:oleObj spid="_x0000_s130095" name="Równanie" r:id="rId9" imgW="190440" imgH="215640" progId="Equation.3">
              <p:embed/>
            </p:oleObj>
          </a:graphicData>
        </a:graphic>
      </p:graphicFrame>
      <p:cxnSp>
        <p:nvCxnSpPr>
          <p:cNvPr id="28" name="Łącznik prosty ze strzałką 27"/>
          <p:cNvCxnSpPr/>
          <p:nvPr/>
        </p:nvCxnSpPr>
        <p:spPr>
          <a:xfrm>
            <a:off x="6156176" y="3509392"/>
            <a:ext cx="18722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5400000" flipH="1" flipV="1">
            <a:off x="5688918" y="3040546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10800000" flipV="1">
            <a:off x="5436096" y="3509392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5292080" y="4013448"/>
          <a:ext cx="127000" cy="139700"/>
        </p:xfrm>
        <a:graphic>
          <a:graphicData uri="http://schemas.openxmlformats.org/presentationml/2006/ole">
            <p:oleObj spid="_x0000_s130096" name="Równanie" r:id="rId10" imgW="126720" imgH="139680" progId="Equation.3">
              <p:embed/>
            </p:oleObj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7812360" y="3581400"/>
          <a:ext cx="139700" cy="165100"/>
        </p:xfrm>
        <a:graphic>
          <a:graphicData uri="http://schemas.openxmlformats.org/presentationml/2006/ole">
            <p:oleObj spid="_x0000_s130097" name="Równanie" r:id="rId11" imgW="139680" imgH="164880" progId="Equation.3">
              <p:embed/>
            </p:oleObj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5940152" y="2573288"/>
          <a:ext cx="127000" cy="127000"/>
        </p:xfrm>
        <a:graphic>
          <a:graphicData uri="http://schemas.openxmlformats.org/presentationml/2006/ole">
            <p:oleObj spid="_x0000_s130098" name="Równanie" r:id="rId12" imgW="126720" imgH="126720" progId="Equation.3">
              <p:embed/>
            </p:oleObj>
          </a:graphicData>
        </a:graphic>
      </p:graphicFrame>
      <p:cxnSp>
        <p:nvCxnSpPr>
          <p:cNvPr id="38" name="Łącznik prosty ze strzałką 37"/>
          <p:cNvCxnSpPr/>
          <p:nvPr/>
        </p:nvCxnSpPr>
        <p:spPr>
          <a:xfrm>
            <a:off x="6516216" y="2636912"/>
            <a:ext cx="576064" cy="803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5"/>
          <p:cNvGraphicFramePr>
            <a:graphicFrameLocks noChangeAspect="1"/>
          </p:cNvGraphicFramePr>
          <p:nvPr/>
        </p:nvGraphicFramePr>
        <p:xfrm>
          <a:off x="6732240" y="2492896"/>
          <a:ext cx="152400" cy="165100"/>
        </p:xfrm>
        <a:graphic>
          <a:graphicData uri="http://schemas.openxmlformats.org/presentationml/2006/ole">
            <p:oleObj spid="_x0000_s130099" name="Równanie" r:id="rId13" imgW="152280" imgH="164880" progId="Equation.3">
              <p:embed/>
            </p:oleObj>
          </a:graphicData>
        </a:graphic>
      </p:graphicFrame>
      <p:cxnSp>
        <p:nvCxnSpPr>
          <p:cNvPr id="59" name="Łącznik prosty ze strzałką 58"/>
          <p:cNvCxnSpPr/>
          <p:nvPr/>
        </p:nvCxnSpPr>
        <p:spPr>
          <a:xfrm rot="16200000" flipH="1">
            <a:off x="6984268" y="2816932"/>
            <a:ext cx="504056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rot="10800000" flipV="1">
            <a:off x="6228184" y="3212976"/>
            <a:ext cx="1152128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064" name="Object 16"/>
          <p:cNvGraphicFramePr>
            <a:graphicFrameLocks noChangeAspect="1"/>
          </p:cNvGraphicFramePr>
          <p:nvPr/>
        </p:nvGraphicFramePr>
        <p:xfrm>
          <a:off x="7308304" y="2780928"/>
          <a:ext cx="152400" cy="165100"/>
        </p:xfrm>
        <a:graphic>
          <a:graphicData uri="http://schemas.openxmlformats.org/presentationml/2006/ole">
            <p:oleObj spid="_x0000_s130100" name="Równanie" r:id="rId14" imgW="152280" imgH="164880" progId="Equation.3">
              <p:embed/>
            </p:oleObj>
          </a:graphicData>
        </a:graphic>
      </p:graphicFrame>
      <p:graphicFrame>
        <p:nvGraphicFramePr>
          <p:cNvPr id="130065" name="Object 17"/>
          <p:cNvGraphicFramePr>
            <a:graphicFrameLocks noChangeAspect="1"/>
          </p:cNvGraphicFramePr>
          <p:nvPr/>
        </p:nvGraphicFramePr>
        <p:xfrm>
          <a:off x="6588224" y="3645024"/>
          <a:ext cx="152400" cy="177800"/>
        </p:xfrm>
        <a:graphic>
          <a:graphicData uri="http://schemas.openxmlformats.org/presentationml/2006/ole">
            <p:oleObj spid="_x0000_s130101" name="Równanie" r:id="rId15" imgW="152280" imgH="177480" progId="Equation.3">
              <p:embed/>
            </p:oleObj>
          </a:graphicData>
        </a:graphic>
      </p:graphicFrame>
      <p:cxnSp>
        <p:nvCxnSpPr>
          <p:cNvPr id="65" name="Łącznik prosty ze strzałką 64"/>
          <p:cNvCxnSpPr/>
          <p:nvPr/>
        </p:nvCxnSpPr>
        <p:spPr>
          <a:xfrm rot="5400000" flipH="1" flipV="1">
            <a:off x="5868144" y="3068960"/>
            <a:ext cx="108012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066" name="Object 18"/>
          <p:cNvGraphicFramePr>
            <a:graphicFrameLocks noChangeAspect="1"/>
          </p:cNvGraphicFramePr>
          <p:nvPr/>
        </p:nvGraphicFramePr>
        <p:xfrm>
          <a:off x="6444208" y="3068960"/>
          <a:ext cx="203200" cy="241300"/>
        </p:xfrm>
        <a:graphic>
          <a:graphicData uri="http://schemas.openxmlformats.org/presentationml/2006/ole">
            <p:oleObj spid="_x0000_s130102" name="Równanie" r:id="rId16" imgW="203040" imgH="241200" progId="Equation.3">
              <p:embed/>
            </p:oleObj>
          </a:graphicData>
        </a:graphic>
      </p:graphicFrame>
      <p:graphicFrame>
        <p:nvGraphicFramePr>
          <p:cNvPr id="130067" name="Object 19"/>
          <p:cNvGraphicFramePr>
            <a:graphicFrameLocks noChangeAspect="1"/>
          </p:cNvGraphicFramePr>
          <p:nvPr/>
        </p:nvGraphicFramePr>
        <p:xfrm>
          <a:off x="1691680" y="4797152"/>
          <a:ext cx="914400" cy="177800"/>
        </p:xfrm>
        <a:graphic>
          <a:graphicData uri="http://schemas.openxmlformats.org/presentationml/2006/ole">
            <p:oleObj spid="_x0000_s130103" name="Równanie" r:id="rId17" imgW="914400" imgH="177480" progId="Equation.3">
              <p:embed/>
            </p:oleObj>
          </a:graphicData>
        </a:graphic>
      </p:graphicFrame>
      <p:graphicFrame>
        <p:nvGraphicFramePr>
          <p:cNvPr id="130068" name="Object 20"/>
          <p:cNvGraphicFramePr>
            <a:graphicFrameLocks noChangeAspect="1"/>
          </p:cNvGraphicFramePr>
          <p:nvPr/>
        </p:nvGraphicFramePr>
        <p:xfrm>
          <a:off x="5575300" y="4927600"/>
          <a:ext cx="1104900" cy="228600"/>
        </p:xfrm>
        <a:graphic>
          <a:graphicData uri="http://schemas.openxmlformats.org/presentationml/2006/ole">
            <p:oleObj spid="_x0000_s130104" name="Równanie" r:id="rId18" imgW="1104840" imgH="228600" progId="Equation.3">
              <p:embed/>
            </p:oleObj>
          </a:graphicData>
        </a:graphic>
      </p:graphicFrame>
      <p:graphicFrame>
        <p:nvGraphicFramePr>
          <p:cNvPr id="130069" name="Object 21"/>
          <p:cNvGraphicFramePr>
            <a:graphicFrameLocks noChangeAspect="1"/>
          </p:cNvGraphicFramePr>
          <p:nvPr/>
        </p:nvGraphicFramePr>
        <p:xfrm>
          <a:off x="5600700" y="5321300"/>
          <a:ext cx="1130300" cy="241300"/>
        </p:xfrm>
        <a:graphic>
          <a:graphicData uri="http://schemas.openxmlformats.org/presentationml/2006/ole">
            <p:oleObj spid="_x0000_s130105" name="Równanie" r:id="rId19" imgW="1130040" imgH="241200" progId="Equation.3">
              <p:embed/>
            </p:oleObj>
          </a:graphicData>
        </a:graphic>
      </p:graphicFrame>
      <p:graphicFrame>
        <p:nvGraphicFramePr>
          <p:cNvPr id="130070" name="Object 22"/>
          <p:cNvGraphicFramePr>
            <a:graphicFrameLocks noChangeAspect="1"/>
          </p:cNvGraphicFramePr>
          <p:nvPr/>
        </p:nvGraphicFramePr>
        <p:xfrm>
          <a:off x="5599113" y="5745163"/>
          <a:ext cx="1092200" cy="215900"/>
        </p:xfrm>
        <a:graphic>
          <a:graphicData uri="http://schemas.openxmlformats.org/presentationml/2006/ole">
            <p:oleObj spid="_x0000_s130106" name="Równanie" r:id="rId20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3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PODSTAWY MECHANIKI CIAŁ SZTYWNYCH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Czas</a:t>
            </a:r>
          </a:p>
          <a:p>
            <a:pPr algn="ctr">
              <a:buNone/>
            </a:pPr>
            <a:r>
              <a:rPr lang="pl-PL" dirty="0" smtClean="0"/>
              <a:t>W statyce uważamy, że procesy nie zależą od czasu, czyli są stacjonarne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Ciało</a:t>
            </a:r>
          </a:p>
          <a:p>
            <a:pPr algn="ctr">
              <a:buNone/>
            </a:pPr>
            <a:r>
              <a:rPr lang="pl-PL" dirty="0" smtClean="0"/>
              <a:t>Ciało zajmuje część przestrzeni i jest obdarzone takimi cechami fizycznymi jak masa. Modelami ciał, stosowanymi w mechanice są: punkt materialny, tarcza i bryła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Zbieżny układ sił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6752"/>
          </a:xfrm>
        </p:spPr>
        <p:txBody>
          <a:bodyPr/>
          <a:lstStyle/>
          <a:p>
            <a:r>
              <a:rPr lang="pl-PL" dirty="0" smtClean="0"/>
              <a:t>Układ sił nazywa się zbieżnym, jeśli kierunki działania wszystkich sił przecinają się w jednym punkcie.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rot="5400000" flipH="1" flipV="1">
            <a:off x="4067944" y="3573016"/>
            <a:ext cx="864096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5148064" y="3717032"/>
            <a:ext cx="1224136" cy="36004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H="1">
            <a:off x="4139952" y="4077072"/>
            <a:ext cx="1008112" cy="288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6200000" flipH="1">
            <a:off x="3851920" y="4653136"/>
            <a:ext cx="648072" cy="72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16200000" flipV="1">
            <a:off x="3779912" y="5445224"/>
            <a:ext cx="1008112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3419872" y="4365104"/>
            <a:ext cx="72008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rot="16200000" flipV="1">
            <a:off x="3203848" y="3429001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16200000" flipH="1">
            <a:off x="3707904" y="3933056"/>
            <a:ext cx="432048" cy="43204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6228183" y="5157192"/>
          <a:ext cx="1664185" cy="288032"/>
        </p:xfrm>
        <a:graphic>
          <a:graphicData uri="http://schemas.openxmlformats.org/presentationml/2006/ole">
            <p:oleObj spid="_x0000_s183310" name="Równanie" r:id="rId3" imgW="1320480" imgH="228600" progId="Equation.3">
              <p:embed/>
            </p:oleObj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3347864" y="4509120"/>
          <a:ext cx="152400" cy="215900"/>
        </p:xfrm>
        <a:graphic>
          <a:graphicData uri="http://schemas.openxmlformats.org/presentationml/2006/ole">
            <p:oleObj spid="_x0000_s183311" name="Równanie" r:id="rId4" imgW="152280" imgH="215640" progId="Equation.3">
              <p:embed/>
            </p:oleObj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3486150" y="3429000"/>
          <a:ext cx="165100" cy="215900"/>
        </p:xfrm>
        <a:graphic>
          <a:graphicData uri="http://schemas.openxmlformats.org/presentationml/2006/ole">
            <p:oleObj spid="_x0000_s183312" name="Równanie" r:id="rId5" imgW="164880" imgH="215640" progId="Equation.3">
              <p:embed/>
            </p:oleObj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4859338" y="3567113"/>
          <a:ext cx="165100" cy="228600"/>
        </p:xfrm>
        <a:graphic>
          <a:graphicData uri="http://schemas.openxmlformats.org/presentationml/2006/ole">
            <p:oleObj spid="_x0000_s183313" name="Równanie" r:id="rId6" imgW="164880" imgH="228600" progId="Equation.3">
              <p:embed/>
            </p:oleObj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5940152" y="3573016"/>
          <a:ext cx="152400" cy="165100"/>
        </p:xfrm>
        <a:graphic>
          <a:graphicData uri="http://schemas.openxmlformats.org/presentationml/2006/ole">
            <p:oleObj spid="_x0000_s183314" name="Równanie" r:id="rId7" imgW="152280" imgH="164880" progId="Equation.3">
              <p:embed/>
            </p:oleObj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4355976" y="5301208"/>
          <a:ext cx="177800" cy="228600"/>
        </p:xfrm>
        <a:graphic>
          <a:graphicData uri="http://schemas.openxmlformats.org/presentationml/2006/ole">
            <p:oleObj spid="_x0000_s183315" name="Równanie" r:id="rId8" imgW="177480" imgH="228600" progId="Equation.3">
              <p:embed/>
            </p:oleObj>
          </a:graphicData>
        </a:graphic>
      </p:graphicFrame>
      <p:cxnSp>
        <p:nvCxnSpPr>
          <p:cNvPr id="22" name="Łącznik prosty ze strzałką 21"/>
          <p:cNvCxnSpPr/>
          <p:nvPr/>
        </p:nvCxnSpPr>
        <p:spPr>
          <a:xfrm>
            <a:off x="4499992" y="4581128"/>
            <a:ext cx="648072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4139952" y="4365104"/>
            <a:ext cx="360040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5004048" y="6237312"/>
            <a:ext cx="3188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P – wypadkowa układu sił zbieżnych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Równowaga układu sil zbieżnych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rot="5400000" flipH="1" flipV="1">
            <a:off x="2267744" y="2348879"/>
            <a:ext cx="864096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3347864" y="3212975"/>
            <a:ext cx="1368152" cy="7200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rot="10800000">
            <a:off x="2339752" y="3140967"/>
            <a:ext cx="1008112" cy="72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16200000" flipH="1">
            <a:off x="2051720" y="3428999"/>
            <a:ext cx="648072" cy="720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16200000" flipV="1">
            <a:off x="1979712" y="4221087"/>
            <a:ext cx="1008112" cy="14401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rot="5400000">
            <a:off x="1979713" y="2492895"/>
            <a:ext cx="1008111" cy="288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2915816" y="2420888"/>
          <a:ext cx="152400" cy="215900"/>
        </p:xfrm>
        <a:graphic>
          <a:graphicData uri="http://schemas.openxmlformats.org/presentationml/2006/ole">
            <p:oleObj spid="_x0000_s129062" name="Równanie" r:id="rId3" imgW="152280" imgH="215640" progId="Equation.3">
              <p:embed/>
            </p:oleObj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29063" name="Równanie" r:id="rId4" imgW="114151" imgH="215619" progId="Equation.3">
              <p:embed/>
            </p:oleObj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3844925" y="2924175"/>
          <a:ext cx="165100" cy="215900"/>
        </p:xfrm>
        <a:graphic>
          <a:graphicData uri="http://schemas.openxmlformats.org/presentationml/2006/ole">
            <p:oleObj spid="_x0000_s129064" name="Równanie" r:id="rId5" imgW="164880" imgH="215640" progId="Equation.3">
              <p:embed/>
            </p:oleObj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2549525" y="4143375"/>
          <a:ext cx="165100" cy="228600"/>
        </p:xfrm>
        <a:graphic>
          <a:graphicData uri="http://schemas.openxmlformats.org/presentationml/2006/ole">
            <p:oleObj spid="_x0000_s129065" name="Równanie" r:id="rId6" imgW="164880" imgH="228600" progId="Equation.3">
              <p:embed/>
            </p:oleObj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1425575" y="3638550"/>
          <a:ext cx="254000" cy="228600"/>
        </p:xfrm>
        <a:graphic>
          <a:graphicData uri="http://schemas.openxmlformats.org/presentationml/2006/ole">
            <p:oleObj spid="_x0000_s129066" name="Równanie" r:id="rId7" imgW="253800" imgH="228600" progId="Equation.3">
              <p:embed/>
            </p:oleObj>
          </a:graphicData>
        </a:graphic>
      </p:graphicFrame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2483768" y="1628800"/>
          <a:ext cx="177800" cy="228600"/>
        </p:xfrm>
        <a:graphic>
          <a:graphicData uri="http://schemas.openxmlformats.org/presentationml/2006/ole">
            <p:oleObj spid="_x0000_s129067" name="Równanie" r:id="rId8" imgW="177480" imgH="228600" progId="Equation.3">
              <p:embed/>
            </p:oleObj>
          </a:graphicData>
        </a:graphic>
      </p:graphicFrame>
      <p:cxnSp>
        <p:nvCxnSpPr>
          <p:cNvPr id="20" name="Łącznik prosty ze strzałką 19"/>
          <p:cNvCxnSpPr/>
          <p:nvPr/>
        </p:nvCxnSpPr>
        <p:spPr>
          <a:xfrm rot="5400000" flipH="1" flipV="1">
            <a:off x="5940152" y="3717032"/>
            <a:ext cx="864096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364088" y="3573016"/>
            <a:ext cx="1368152" cy="7200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6200000" flipH="1">
            <a:off x="4968044" y="3969060"/>
            <a:ext cx="100811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5400000" flipH="1" flipV="1">
            <a:off x="5580112" y="4005064"/>
            <a:ext cx="57606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5400000" flipH="1" flipV="1">
            <a:off x="1763688" y="3140968"/>
            <a:ext cx="57606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rot="5400000" flipH="1" flipV="1">
            <a:off x="5832140" y="4185084"/>
            <a:ext cx="504056" cy="14401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rot="5400000" flipH="1" flipV="1">
            <a:off x="2447764" y="1808820"/>
            <a:ext cx="504056" cy="14401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6444208" y="4005064"/>
          <a:ext cx="152400" cy="215900"/>
        </p:xfrm>
        <a:graphic>
          <a:graphicData uri="http://schemas.openxmlformats.org/presentationml/2006/ole">
            <p:oleObj spid="_x0000_s129068" name="Równanie" r:id="rId9" imgW="152280" imgH="215640" progId="Equation.3">
              <p:embed/>
            </p:oleObj>
          </a:graphicData>
        </a:graphic>
      </p:graphicFrame>
      <p:graphicFrame>
        <p:nvGraphicFramePr>
          <p:cNvPr id="129035" name="Object 11"/>
          <p:cNvGraphicFramePr>
            <a:graphicFrameLocks noChangeAspect="1"/>
          </p:cNvGraphicFramePr>
          <p:nvPr/>
        </p:nvGraphicFramePr>
        <p:xfrm>
          <a:off x="6084168" y="3356992"/>
          <a:ext cx="165100" cy="215900"/>
        </p:xfrm>
        <a:graphic>
          <a:graphicData uri="http://schemas.openxmlformats.org/presentationml/2006/ole">
            <p:oleObj spid="_x0000_s129069" name="Równanie" r:id="rId10" imgW="164880" imgH="215640" progId="Equation.3">
              <p:embed/>
            </p:oleObj>
          </a:graphicData>
        </a:graphic>
      </p:graphicFrame>
      <p:graphicFrame>
        <p:nvGraphicFramePr>
          <p:cNvPr id="129036" name="Object 12"/>
          <p:cNvGraphicFramePr>
            <a:graphicFrameLocks noChangeAspect="1"/>
          </p:cNvGraphicFramePr>
          <p:nvPr/>
        </p:nvGraphicFramePr>
        <p:xfrm>
          <a:off x="5220072" y="3933056"/>
          <a:ext cx="165100" cy="228600"/>
        </p:xfrm>
        <a:graphic>
          <a:graphicData uri="http://schemas.openxmlformats.org/presentationml/2006/ole">
            <p:oleObj spid="_x0000_s129070" name="Równanie" r:id="rId11" imgW="164880" imgH="228600" progId="Equation.3">
              <p:embed/>
            </p:oleObj>
          </a:graphicData>
        </a:graphic>
      </p:graphicFrame>
      <p:graphicFrame>
        <p:nvGraphicFramePr>
          <p:cNvPr id="129037" name="Object 13"/>
          <p:cNvGraphicFramePr>
            <a:graphicFrameLocks noChangeAspect="1"/>
          </p:cNvGraphicFramePr>
          <p:nvPr/>
        </p:nvGraphicFramePr>
        <p:xfrm>
          <a:off x="5652120" y="4005064"/>
          <a:ext cx="254000" cy="228600"/>
        </p:xfrm>
        <a:graphic>
          <a:graphicData uri="http://schemas.openxmlformats.org/presentationml/2006/ole">
            <p:oleObj spid="_x0000_s129071" name="Równanie" r:id="rId12" imgW="253800" imgH="228600" progId="Equation.3">
              <p:embed/>
            </p:oleObj>
          </a:graphicData>
        </a:graphic>
      </p:graphicFrame>
      <p:graphicFrame>
        <p:nvGraphicFramePr>
          <p:cNvPr id="129038" name="Object 14"/>
          <p:cNvGraphicFramePr>
            <a:graphicFrameLocks noChangeAspect="1"/>
          </p:cNvGraphicFramePr>
          <p:nvPr/>
        </p:nvGraphicFramePr>
        <p:xfrm>
          <a:off x="5868144" y="4208512"/>
          <a:ext cx="177800" cy="228600"/>
        </p:xfrm>
        <a:graphic>
          <a:graphicData uri="http://schemas.openxmlformats.org/presentationml/2006/ole">
            <p:oleObj spid="_x0000_s129072" name="Równanie" r:id="rId13" imgW="177480" imgH="228600" progId="Equation.3">
              <p:embed/>
            </p:oleObj>
          </a:graphicData>
        </a:graphic>
      </p:graphicFrame>
      <p:graphicFrame>
        <p:nvGraphicFramePr>
          <p:cNvPr id="36" name="Obiekt 35"/>
          <p:cNvGraphicFramePr>
            <a:graphicFrameLocks noChangeAspect="1"/>
          </p:cNvGraphicFramePr>
          <p:nvPr/>
        </p:nvGraphicFramePr>
        <p:xfrm>
          <a:off x="6227763" y="2781300"/>
          <a:ext cx="1930400" cy="254000"/>
        </p:xfrm>
        <a:graphic>
          <a:graphicData uri="http://schemas.openxmlformats.org/presentationml/2006/ole">
            <p:oleObj spid="_x0000_s129073" name="Równanie" r:id="rId14" imgW="1930320" imgH="253800" progId="Equation.3">
              <p:embed/>
            </p:oleObj>
          </a:graphicData>
        </a:graphic>
      </p:graphicFrame>
      <p:sp>
        <p:nvSpPr>
          <p:cNvPr id="37" name="pole tekstowe 36"/>
          <p:cNvSpPr txBox="1"/>
          <p:nvPr/>
        </p:nvSpPr>
        <p:spPr>
          <a:xfrm>
            <a:off x="3851920" y="4725144"/>
            <a:ext cx="1359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Na płaszczyźnie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40" name="Object 16"/>
          <p:cNvGraphicFramePr>
            <a:graphicFrameLocks noChangeAspect="1"/>
          </p:cNvGraphicFramePr>
          <p:nvPr/>
        </p:nvGraphicFramePr>
        <p:xfrm>
          <a:off x="5292080" y="4725144"/>
          <a:ext cx="2171700" cy="254000"/>
        </p:xfrm>
        <a:graphic>
          <a:graphicData uri="http://schemas.openxmlformats.org/presentationml/2006/ole">
            <p:oleObj spid="_x0000_s129074" name="Równanie" r:id="rId15" imgW="2171520" imgH="253800" progId="Equation.3">
              <p:embed/>
            </p:oleObj>
          </a:graphicData>
        </a:graphic>
      </p:graphicFrame>
      <p:graphicFrame>
        <p:nvGraphicFramePr>
          <p:cNvPr id="129041" name="Object 17"/>
          <p:cNvGraphicFramePr>
            <a:graphicFrameLocks noChangeAspect="1"/>
          </p:cNvGraphicFramePr>
          <p:nvPr/>
        </p:nvGraphicFramePr>
        <p:xfrm>
          <a:off x="5357813" y="5085656"/>
          <a:ext cx="2184400" cy="254000"/>
        </p:xfrm>
        <a:graphic>
          <a:graphicData uri="http://schemas.openxmlformats.org/presentationml/2006/ole">
            <p:oleObj spid="_x0000_s129075" name="Równanie" r:id="rId16" imgW="2184120" imgH="253800" progId="Equation.3">
              <p:embed/>
            </p:oleObj>
          </a:graphicData>
        </a:graphic>
      </p:graphicFrame>
      <p:sp>
        <p:nvSpPr>
          <p:cNvPr id="40" name="pole tekstowe 39"/>
          <p:cNvSpPr txBox="1"/>
          <p:nvPr/>
        </p:nvSpPr>
        <p:spPr>
          <a:xfrm>
            <a:off x="3707904" y="5517232"/>
            <a:ext cx="1184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 przestrzeni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9042" name="Object 18"/>
          <p:cNvGraphicFramePr>
            <a:graphicFrameLocks noChangeAspect="1"/>
          </p:cNvGraphicFramePr>
          <p:nvPr/>
        </p:nvGraphicFramePr>
        <p:xfrm>
          <a:off x="5292080" y="5517232"/>
          <a:ext cx="2171700" cy="254000"/>
        </p:xfrm>
        <a:graphic>
          <a:graphicData uri="http://schemas.openxmlformats.org/presentationml/2006/ole">
            <p:oleObj spid="_x0000_s129076" name="Równanie" r:id="rId17" imgW="2171520" imgH="253800" progId="Equation.3">
              <p:embed/>
            </p:oleObj>
          </a:graphicData>
        </a:graphic>
      </p:graphicFrame>
      <p:graphicFrame>
        <p:nvGraphicFramePr>
          <p:cNvPr id="129043" name="Object 19"/>
          <p:cNvGraphicFramePr>
            <a:graphicFrameLocks noChangeAspect="1"/>
          </p:cNvGraphicFramePr>
          <p:nvPr/>
        </p:nvGraphicFramePr>
        <p:xfrm>
          <a:off x="5292080" y="5983312"/>
          <a:ext cx="2184400" cy="254000"/>
        </p:xfrm>
        <a:graphic>
          <a:graphicData uri="http://schemas.openxmlformats.org/presentationml/2006/ole">
            <p:oleObj spid="_x0000_s129077" name="Równanie" r:id="rId18" imgW="2184120" imgH="253800" progId="Equation.3">
              <p:embed/>
            </p:oleObj>
          </a:graphicData>
        </a:graphic>
      </p:graphicFrame>
      <p:graphicFrame>
        <p:nvGraphicFramePr>
          <p:cNvPr id="129044" name="Object 20"/>
          <p:cNvGraphicFramePr>
            <a:graphicFrameLocks noChangeAspect="1"/>
          </p:cNvGraphicFramePr>
          <p:nvPr/>
        </p:nvGraphicFramePr>
        <p:xfrm>
          <a:off x="5305425" y="6415088"/>
          <a:ext cx="2159000" cy="254000"/>
        </p:xfrm>
        <a:graphic>
          <a:graphicData uri="http://schemas.openxmlformats.org/presentationml/2006/ole">
            <p:oleObj spid="_x0000_s129078" name="Równanie" r:id="rId19" imgW="2158920" imgH="253800" progId="Equation.3">
              <p:embed/>
            </p:oleObj>
          </a:graphicData>
        </a:graphic>
      </p:graphicFrame>
      <p:sp>
        <p:nvSpPr>
          <p:cNvPr id="38" name="Symbol zastępczy zawartości 3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ównoległobok 36"/>
          <p:cNvSpPr/>
          <p:nvPr/>
        </p:nvSpPr>
        <p:spPr>
          <a:xfrm rot="21317834">
            <a:off x="3124855" y="2566481"/>
            <a:ext cx="1353891" cy="573853"/>
          </a:xfrm>
          <a:prstGeom prst="parallelogram">
            <a:avLst>
              <a:gd name="adj" fmla="val 104569"/>
            </a:avLst>
          </a:prstGeom>
          <a:solidFill>
            <a:schemeClr val="bg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Moment siły względem punktu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6632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W przestrzeni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2627784" y="3509392"/>
            <a:ext cx="18722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 rot="5400000" flipH="1" flipV="1">
            <a:off x="2160526" y="3040546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rot="10800000" flipV="1">
            <a:off x="1907704" y="3509392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763688" y="4013448"/>
          <a:ext cx="127000" cy="139700"/>
        </p:xfrm>
        <a:graphic>
          <a:graphicData uri="http://schemas.openxmlformats.org/presentationml/2006/ole">
            <p:oleObj spid="_x0000_s144433" name="Równanie" r:id="rId3" imgW="126720" imgH="139680" progId="Equation.3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283968" y="3581400"/>
          <a:ext cx="139700" cy="165100"/>
        </p:xfrm>
        <a:graphic>
          <a:graphicData uri="http://schemas.openxmlformats.org/presentationml/2006/ole">
            <p:oleObj spid="_x0000_s144434" name="Równanie" r:id="rId4" imgW="139680" imgH="1648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411760" y="2573288"/>
          <a:ext cx="127000" cy="127000"/>
        </p:xfrm>
        <a:graphic>
          <a:graphicData uri="http://schemas.openxmlformats.org/presentationml/2006/ole">
            <p:oleObj spid="_x0000_s144435" name="Równanie" r:id="rId5" imgW="126720" imgH="126720" progId="Equation.3">
              <p:embed/>
            </p:oleObj>
          </a:graphicData>
        </a:graphic>
      </p:graphicFrame>
      <p:cxnSp>
        <p:nvCxnSpPr>
          <p:cNvPr id="10" name="Łącznik prosty ze strzałką 9"/>
          <p:cNvCxnSpPr/>
          <p:nvPr/>
        </p:nvCxnSpPr>
        <p:spPr>
          <a:xfrm flipV="1">
            <a:off x="3131840" y="3140968"/>
            <a:ext cx="765493" cy="7200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3516608" y="3212976"/>
          <a:ext cx="114300" cy="127000"/>
        </p:xfrm>
        <a:graphic>
          <a:graphicData uri="http://schemas.openxmlformats.org/presentationml/2006/ole">
            <p:oleObj spid="_x0000_s144436" name="Równanie" r:id="rId6" imgW="114120" imgH="126720" progId="Equation.3">
              <p:embed/>
            </p:oleObj>
          </a:graphicData>
        </a:graphic>
      </p:graphicFrame>
      <p:cxnSp>
        <p:nvCxnSpPr>
          <p:cNvPr id="12" name="Łącznik prosty ze strzałką 11"/>
          <p:cNvCxnSpPr/>
          <p:nvPr/>
        </p:nvCxnSpPr>
        <p:spPr>
          <a:xfrm rot="5400000" flipH="1" flipV="1">
            <a:off x="3840644" y="2528900"/>
            <a:ext cx="64807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4236688" y="2780928"/>
          <a:ext cx="152400" cy="165100"/>
        </p:xfrm>
        <a:graphic>
          <a:graphicData uri="http://schemas.openxmlformats.org/presentationml/2006/ole">
            <p:oleObj spid="_x0000_s144437" name="Równanie" r:id="rId7" imgW="152280" imgH="164880" progId="Equation.3">
              <p:embed/>
            </p:oleObj>
          </a:graphicData>
        </a:graphic>
      </p:graphicFrame>
      <p:cxnSp>
        <p:nvCxnSpPr>
          <p:cNvPr id="16" name="Łącznik prosty ze strzałką 15"/>
          <p:cNvCxnSpPr/>
          <p:nvPr/>
        </p:nvCxnSpPr>
        <p:spPr>
          <a:xfrm rot="16200000" flipV="1">
            <a:off x="2652512" y="2708920"/>
            <a:ext cx="648072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2987824" y="2564904"/>
          <a:ext cx="241300" cy="228600"/>
        </p:xfrm>
        <a:graphic>
          <a:graphicData uri="http://schemas.openxmlformats.org/presentationml/2006/ole">
            <p:oleObj spid="_x0000_s144438" name="Równanie" r:id="rId8" imgW="241200" imgH="228600" progId="Equation.3">
              <p:embed/>
            </p:oleObj>
          </a:graphicData>
        </a:graphic>
      </p:graphicFrame>
      <p:cxnSp>
        <p:nvCxnSpPr>
          <p:cNvPr id="22" name="Łącznik prosty ze strzałką 21"/>
          <p:cNvCxnSpPr/>
          <p:nvPr/>
        </p:nvCxnSpPr>
        <p:spPr>
          <a:xfrm rot="16200000" flipV="1">
            <a:off x="2688516" y="2456892"/>
            <a:ext cx="144016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3779912" y="2708920"/>
          <a:ext cx="165100" cy="165100"/>
        </p:xfrm>
        <a:graphic>
          <a:graphicData uri="http://schemas.openxmlformats.org/presentationml/2006/ole">
            <p:oleObj spid="_x0000_s144439" name="Równanie" r:id="rId9" imgW="164880" imgH="164880" progId="Equation.3">
              <p:embed/>
            </p:oleObj>
          </a:graphicData>
        </a:graphic>
      </p:graphicFrame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5724128" y="2348880"/>
          <a:ext cx="880098" cy="288032"/>
        </p:xfrm>
        <a:graphic>
          <a:graphicData uri="http://schemas.openxmlformats.org/presentationml/2006/ole">
            <p:oleObj spid="_x0000_s144440" name="Równanie" r:id="rId10" imgW="698400" imgH="228600" progId="Equation.3">
              <p:embed/>
            </p:oleObj>
          </a:graphicData>
        </a:graphic>
      </p:graphicFrame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5811838" y="2981325"/>
          <a:ext cx="703262" cy="319088"/>
        </p:xfrm>
        <a:graphic>
          <a:graphicData uri="http://schemas.openxmlformats.org/presentationml/2006/ole">
            <p:oleObj spid="_x0000_s144441" name="Równanie" r:id="rId11" imgW="558720" imgH="253800" progId="Equation.3">
              <p:embed/>
            </p:oleObj>
          </a:graphicData>
        </a:graphic>
      </p:graphicFrame>
      <p:cxnSp>
        <p:nvCxnSpPr>
          <p:cNvPr id="47" name="Łącznik prosty ze strzałką 46"/>
          <p:cNvCxnSpPr/>
          <p:nvPr/>
        </p:nvCxnSpPr>
        <p:spPr>
          <a:xfrm>
            <a:off x="2627784" y="5301208"/>
            <a:ext cx="18722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rot="5400000" flipH="1" flipV="1">
            <a:off x="2160526" y="4832362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rot="10800000" flipV="1">
            <a:off x="1907704" y="5301208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1763688" y="5805264"/>
          <a:ext cx="127000" cy="139700"/>
        </p:xfrm>
        <a:graphic>
          <a:graphicData uri="http://schemas.openxmlformats.org/presentationml/2006/ole">
            <p:oleObj spid="_x0000_s144442" name="Równanie" r:id="rId12" imgW="126720" imgH="139680" progId="Equation.3">
              <p:embed/>
            </p:oleObj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4283968" y="5373216"/>
          <a:ext cx="139700" cy="165100"/>
        </p:xfrm>
        <a:graphic>
          <a:graphicData uri="http://schemas.openxmlformats.org/presentationml/2006/ole">
            <p:oleObj spid="_x0000_s144443" name="Równanie" r:id="rId13" imgW="139680" imgH="164880" progId="Equation.3">
              <p:embed/>
            </p:oleObj>
          </a:graphicData>
        </a:graphic>
      </p:graphicFrame>
      <p:graphicFrame>
        <p:nvGraphicFramePr>
          <p:cNvPr id="52" name="Object 4"/>
          <p:cNvGraphicFramePr>
            <a:graphicFrameLocks noChangeAspect="1"/>
          </p:cNvGraphicFramePr>
          <p:nvPr/>
        </p:nvGraphicFramePr>
        <p:xfrm>
          <a:off x="2411760" y="4365104"/>
          <a:ext cx="127000" cy="127000"/>
        </p:xfrm>
        <a:graphic>
          <a:graphicData uri="http://schemas.openxmlformats.org/presentationml/2006/ole">
            <p:oleObj spid="_x0000_s144444" name="Równanie" r:id="rId14" imgW="126720" imgH="126720" progId="Equation.3">
              <p:embed/>
            </p:oleObj>
          </a:graphicData>
        </a:graphic>
      </p:graphicFrame>
      <p:cxnSp>
        <p:nvCxnSpPr>
          <p:cNvPr id="53" name="Łącznik prosty ze strzałką 52"/>
          <p:cNvCxnSpPr/>
          <p:nvPr/>
        </p:nvCxnSpPr>
        <p:spPr>
          <a:xfrm flipV="1">
            <a:off x="3156568" y="4932784"/>
            <a:ext cx="792088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rot="5400000" flipH="1" flipV="1">
            <a:off x="3095836" y="4401108"/>
            <a:ext cx="64807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16"/>
          <p:cNvGraphicFramePr>
            <a:graphicFrameLocks noChangeAspect="1"/>
          </p:cNvGraphicFramePr>
          <p:nvPr/>
        </p:nvGraphicFramePr>
        <p:xfrm>
          <a:off x="3563938" y="4556125"/>
          <a:ext cx="152400" cy="215900"/>
        </p:xfrm>
        <a:graphic>
          <a:graphicData uri="http://schemas.openxmlformats.org/presentationml/2006/ole">
            <p:oleObj spid="_x0000_s144445" name="Równanie" r:id="rId15" imgW="152280" imgH="215640" progId="Equation.3">
              <p:embed/>
            </p:oleObj>
          </a:graphicData>
        </a:graphic>
      </p:graphicFrame>
      <p:graphicFrame>
        <p:nvGraphicFramePr>
          <p:cNvPr id="144404" name="Object 20"/>
          <p:cNvGraphicFramePr>
            <a:graphicFrameLocks noChangeAspect="1"/>
          </p:cNvGraphicFramePr>
          <p:nvPr/>
        </p:nvGraphicFramePr>
        <p:xfrm>
          <a:off x="3413125" y="5013325"/>
          <a:ext cx="165100" cy="215900"/>
        </p:xfrm>
        <a:graphic>
          <a:graphicData uri="http://schemas.openxmlformats.org/presentationml/2006/ole">
            <p:oleObj spid="_x0000_s144446" name="Równanie" r:id="rId16" imgW="164880" imgH="215640" progId="Equation.3">
              <p:embed/>
            </p:oleObj>
          </a:graphicData>
        </a:graphic>
      </p:graphicFrame>
      <p:cxnSp>
        <p:nvCxnSpPr>
          <p:cNvPr id="62" name="Łącznik prosty ze strzałką 61"/>
          <p:cNvCxnSpPr/>
          <p:nvPr/>
        </p:nvCxnSpPr>
        <p:spPr>
          <a:xfrm rot="16200000" flipV="1">
            <a:off x="3059832" y="5085184"/>
            <a:ext cx="57606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/>
          <p:nvPr/>
        </p:nvCxnSpPr>
        <p:spPr>
          <a:xfrm>
            <a:off x="2411760" y="4725144"/>
            <a:ext cx="72008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405" name="Object 21"/>
          <p:cNvGraphicFramePr>
            <a:graphicFrameLocks noChangeAspect="1"/>
          </p:cNvGraphicFramePr>
          <p:nvPr/>
        </p:nvGraphicFramePr>
        <p:xfrm>
          <a:off x="3203848" y="5373216"/>
          <a:ext cx="165100" cy="228600"/>
        </p:xfrm>
        <a:graphic>
          <a:graphicData uri="http://schemas.openxmlformats.org/presentationml/2006/ole">
            <p:oleObj spid="_x0000_s144447" name="Równanie" r:id="rId17" imgW="164880" imgH="228600" progId="Equation.3">
              <p:embed/>
            </p:oleObj>
          </a:graphicData>
        </a:graphic>
      </p:graphicFrame>
      <p:graphicFrame>
        <p:nvGraphicFramePr>
          <p:cNvPr id="144406" name="Object 22"/>
          <p:cNvGraphicFramePr>
            <a:graphicFrameLocks noChangeAspect="1"/>
          </p:cNvGraphicFramePr>
          <p:nvPr/>
        </p:nvGraphicFramePr>
        <p:xfrm>
          <a:off x="2195736" y="4725144"/>
          <a:ext cx="177800" cy="228600"/>
        </p:xfrm>
        <a:graphic>
          <a:graphicData uri="http://schemas.openxmlformats.org/presentationml/2006/ole">
            <p:oleObj spid="_x0000_s144448" name="Równanie" r:id="rId18" imgW="177480" imgH="228600" progId="Equation.3">
              <p:embed/>
            </p:oleObj>
          </a:graphicData>
        </a:graphic>
      </p:graphicFrame>
      <p:graphicFrame>
        <p:nvGraphicFramePr>
          <p:cNvPr id="144407" name="Object 23"/>
          <p:cNvGraphicFramePr>
            <a:graphicFrameLocks noChangeAspect="1"/>
          </p:cNvGraphicFramePr>
          <p:nvPr/>
        </p:nvGraphicFramePr>
        <p:xfrm>
          <a:off x="3059832" y="3212976"/>
          <a:ext cx="127000" cy="177800"/>
        </p:xfrm>
        <a:graphic>
          <a:graphicData uri="http://schemas.openxmlformats.org/presentationml/2006/ole">
            <p:oleObj spid="_x0000_s144449" name="Równanie" r:id="rId19" imgW="126720" imgH="177480" progId="Equation.3">
              <p:embed/>
            </p:oleObj>
          </a:graphicData>
        </a:graphic>
      </p:graphicFrame>
      <p:graphicFrame>
        <p:nvGraphicFramePr>
          <p:cNvPr id="144408" name="Object 24"/>
          <p:cNvGraphicFramePr>
            <a:graphicFrameLocks noChangeAspect="1"/>
          </p:cNvGraphicFramePr>
          <p:nvPr/>
        </p:nvGraphicFramePr>
        <p:xfrm>
          <a:off x="3148856" y="4293096"/>
          <a:ext cx="127000" cy="177800"/>
        </p:xfrm>
        <a:graphic>
          <a:graphicData uri="http://schemas.openxmlformats.org/presentationml/2006/ole">
            <p:oleObj spid="_x0000_s144450" name="Równanie" r:id="rId20" imgW="126720" imgH="177480" progId="Equation.3">
              <p:embed/>
            </p:oleObj>
          </a:graphicData>
        </a:graphic>
      </p:graphicFrame>
      <p:cxnSp>
        <p:nvCxnSpPr>
          <p:cNvPr id="71" name="Łącznik prosty ze strzałką 70"/>
          <p:cNvCxnSpPr/>
          <p:nvPr/>
        </p:nvCxnSpPr>
        <p:spPr>
          <a:xfrm rot="5400000">
            <a:off x="2951820" y="4617132"/>
            <a:ext cx="576064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4409" name="Object 25"/>
          <p:cNvGraphicFramePr>
            <a:graphicFrameLocks noChangeAspect="1"/>
          </p:cNvGraphicFramePr>
          <p:nvPr/>
        </p:nvGraphicFramePr>
        <p:xfrm>
          <a:off x="3131840" y="4581128"/>
          <a:ext cx="114300" cy="127000"/>
        </p:xfrm>
        <a:graphic>
          <a:graphicData uri="http://schemas.openxmlformats.org/presentationml/2006/ole">
            <p:oleObj spid="_x0000_s144451" name="Równanie" r:id="rId21" imgW="114120" imgH="126720" progId="Equation.3">
              <p:embed/>
            </p:oleObj>
          </a:graphicData>
        </a:graphic>
      </p:graphicFrame>
      <p:graphicFrame>
        <p:nvGraphicFramePr>
          <p:cNvPr id="144410" name="Object 26"/>
          <p:cNvGraphicFramePr>
            <a:graphicFrameLocks noChangeAspect="1"/>
          </p:cNvGraphicFramePr>
          <p:nvPr/>
        </p:nvGraphicFramePr>
        <p:xfrm>
          <a:off x="4749800" y="4238625"/>
          <a:ext cx="2254250" cy="542925"/>
        </p:xfrm>
        <a:graphic>
          <a:graphicData uri="http://schemas.openxmlformats.org/presentationml/2006/ole">
            <p:oleObj spid="_x0000_s144452" name="Równanie" r:id="rId22" imgW="1790640" imgH="431640" progId="Equation.3">
              <p:embed/>
            </p:oleObj>
          </a:graphicData>
        </a:graphic>
      </p:graphicFrame>
      <p:sp>
        <p:nvSpPr>
          <p:cNvPr id="41" name="Elipsa 40"/>
          <p:cNvSpPr/>
          <p:nvPr/>
        </p:nvSpPr>
        <p:spPr>
          <a:xfrm>
            <a:off x="3347864" y="4365104"/>
            <a:ext cx="72008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44411" name="Object 27"/>
          <p:cNvGraphicFramePr>
            <a:graphicFrameLocks noChangeAspect="1"/>
          </p:cNvGraphicFramePr>
          <p:nvPr/>
        </p:nvGraphicFramePr>
        <p:xfrm>
          <a:off x="5220072" y="3645024"/>
          <a:ext cx="1665287" cy="287337"/>
        </p:xfrm>
        <a:graphic>
          <a:graphicData uri="http://schemas.openxmlformats.org/presentationml/2006/ole">
            <p:oleObj spid="_x0000_s144453" name="Równanie" r:id="rId23" imgW="1320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Moment siły względem osi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  <a:ln w="12700">
            <a:solidFill>
              <a:schemeClr val="tx1"/>
            </a:solidFill>
            <a:prstDash val="dash"/>
          </a:ln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4" name="Równoległobok 3"/>
          <p:cNvSpPr/>
          <p:nvPr/>
        </p:nvSpPr>
        <p:spPr>
          <a:xfrm>
            <a:off x="2699792" y="3501008"/>
            <a:ext cx="3240360" cy="864096"/>
          </a:xfrm>
          <a:prstGeom prst="parallelogram">
            <a:avLst>
              <a:gd name="adj" fmla="val 8151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" name="Łącznik prosty 5"/>
          <p:cNvCxnSpPr/>
          <p:nvPr/>
        </p:nvCxnSpPr>
        <p:spPr>
          <a:xfrm flipV="1">
            <a:off x="3491880" y="2636912"/>
            <a:ext cx="0" cy="1440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4572000" y="2492896"/>
            <a:ext cx="64807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3491880" y="3140968"/>
            <a:ext cx="108012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3491880" y="2492896"/>
            <a:ext cx="1728192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3491880" y="4005064"/>
            <a:ext cx="108012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4572000" y="3573016"/>
            <a:ext cx="648072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5220072" y="2492896"/>
            <a:ext cx="0" cy="10801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flipV="1">
            <a:off x="4572000" y="3140968"/>
            <a:ext cx="0" cy="8640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V="1">
            <a:off x="3491880" y="3573016"/>
            <a:ext cx="165618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4860032" y="2852936"/>
          <a:ext cx="152400" cy="165100"/>
        </p:xfrm>
        <a:graphic>
          <a:graphicData uri="http://schemas.openxmlformats.org/presentationml/2006/ole">
            <p:oleObj spid="_x0000_s184340" name="Równanie" r:id="rId3" imgW="152280" imgH="164880" progId="Equation.3">
              <p:embed/>
            </p:oleObj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4932040" y="3789040"/>
          <a:ext cx="165100" cy="190500"/>
        </p:xfrm>
        <a:graphic>
          <a:graphicData uri="http://schemas.openxmlformats.org/presentationml/2006/ole">
            <p:oleObj spid="_x0000_s184341" name="Równanie" r:id="rId4" imgW="164880" imgH="190440" progId="Equation.3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3347864" y="3356992"/>
          <a:ext cx="127000" cy="177800"/>
        </p:xfrm>
        <a:graphic>
          <a:graphicData uri="http://schemas.openxmlformats.org/presentationml/2006/ole">
            <p:oleObj spid="_x0000_s184342" name="Równanie" r:id="rId5" imgW="126720" imgH="177480" progId="Equation.3">
              <p:embed/>
            </p:oleObj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3347864" y="4005064"/>
          <a:ext cx="139700" cy="203200"/>
        </p:xfrm>
        <a:graphic>
          <a:graphicData uri="http://schemas.openxmlformats.org/presentationml/2006/ole">
            <p:oleObj spid="_x0000_s184343" name="Równanie" r:id="rId6" imgW="139680" imgH="203040" progId="Equation.3">
              <p:embed/>
            </p:oleObj>
          </a:graphicData>
        </a:graphic>
      </p:graphicFrame>
      <p:cxnSp>
        <p:nvCxnSpPr>
          <p:cNvPr id="42" name="Łącznik prosty 41"/>
          <p:cNvCxnSpPr/>
          <p:nvPr/>
        </p:nvCxnSpPr>
        <p:spPr>
          <a:xfrm flipV="1">
            <a:off x="4067944" y="4005064"/>
            <a:ext cx="504056" cy="28803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H="1" flipV="1">
            <a:off x="3491880" y="4077072"/>
            <a:ext cx="576064" cy="21602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wolny kształt 45"/>
          <p:cNvSpPr/>
          <p:nvPr/>
        </p:nvSpPr>
        <p:spPr>
          <a:xfrm>
            <a:off x="3914775" y="4157663"/>
            <a:ext cx="333375" cy="61912"/>
          </a:xfrm>
          <a:custGeom>
            <a:avLst/>
            <a:gdLst>
              <a:gd name="connsiteX0" fmla="*/ 0 w 333375"/>
              <a:gd name="connsiteY0" fmla="*/ 61912 h 61912"/>
              <a:gd name="connsiteX1" fmla="*/ 142875 w 333375"/>
              <a:gd name="connsiteY1" fmla="*/ 4762 h 61912"/>
              <a:gd name="connsiteX2" fmla="*/ 304800 w 333375"/>
              <a:gd name="connsiteY2" fmla="*/ 33337 h 61912"/>
              <a:gd name="connsiteX3" fmla="*/ 314325 w 333375"/>
              <a:gd name="connsiteY3" fmla="*/ 33337 h 6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61912">
                <a:moveTo>
                  <a:pt x="0" y="61912"/>
                </a:moveTo>
                <a:cubicBezTo>
                  <a:pt x="46037" y="35718"/>
                  <a:pt x="92075" y="9524"/>
                  <a:pt x="142875" y="4762"/>
                </a:cubicBezTo>
                <a:cubicBezTo>
                  <a:pt x="193675" y="0"/>
                  <a:pt x="276225" y="28575"/>
                  <a:pt x="304800" y="33337"/>
                </a:cubicBezTo>
                <a:cubicBezTo>
                  <a:pt x="333375" y="38099"/>
                  <a:pt x="323850" y="35718"/>
                  <a:pt x="314325" y="3333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8" name="Łącznik prosty 47"/>
          <p:cNvCxnSpPr/>
          <p:nvPr/>
        </p:nvCxnSpPr>
        <p:spPr>
          <a:xfrm flipH="1">
            <a:off x="3635896" y="4221088"/>
            <a:ext cx="14401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3491880" y="4437112"/>
          <a:ext cx="127000" cy="177800"/>
        </p:xfrm>
        <a:graphic>
          <a:graphicData uri="http://schemas.openxmlformats.org/presentationml/2006/ole">
            <p:oleObj spid="_x0000_s184344" name="Równanie" r:id="rId7" imgW="126720" imgH="177480" progId="Equation.3">
              <p:embed/>
            </p:oleObj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6228184" y="2636912"/>
          <a:ext cx="1312146" cy="288032"/>
        </p:xfrm>
        <a:graphic>
          <a:graphicData uri="http://schemas.openxmlformats.org/presentationml/2006/ole">
            <p:oleObj spid="_x0000_s184345" name="Równanie" r:id="rId8" imgW="1041120" imgH="228600" progId="Equation.3">
              <p:embed/>
            </p:oleObj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347864" y="2564904"/>
          <a:ext cx="88900" cy="177800"/>
        </p:xfrm>
        <a:graphic>
          <a:graphicData uri="http://schemas.openxmlformats.org/presentationml/2006/ole">
            <p:oleObj spid="_x0000_s184346" name="Równanie" r:id="rId9" imgW="88560" imgH="177480" progId="Equation.3">
              <p:embed/>
            </p:oleObj>
          </a:graphicData>
        </a:graphic>
      </p:graphicFrame>
      <p:sp>
        <p:nvSpPr>
          <p:cNvPr id="53" name="pole tekstowe 52"/>
          <p:cNvSpPr txBox="1"/>
          <p:nvPr/>
        </p:nvSpPr>
        <p:spPr>
          <a:xfrm>
            <a:off x="6228184" y="3140968"/>
            <a:ext cx="2045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0 – dowolny punkt prostej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3995936" y="4509120"/>
            <a:ext cx="5148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P’ – rzut siły P na płaszczyznę prostopadłą do l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31" name="Object 11"/>
          <p:cNvGraphicFramePr>
            <a:graphicFrameLocks noChangeAspect="1"/>
          </p:cNvGraphicFramePr>
          <p:nvPr/>
        </p:nvGraphicFramePr>
        <p:xfrm>
          <a:off x="5157788" y="4860925"/>
          <a:ext cx="862012" cy="303213"/>
        </p:xfrm>
        <a:graphic>
          <a:graphicData uri="http://schemas.openxmlformats.org/presentationml/2006/ole">
            <p:oleObj spid="_x0000_s184347" name="Równanie" r:id="rId10" imgW="685800" imgH="241200" progId="Equation.3">
              <p:embed/>
            </p:oleObj>
          </a:graphicData>
        </a:graphic>
      </p:graphicFrame>
      <p:sp>
        <p:nvSpPr>
          <p:cNvPr id="56" name="pole tekstowe 55"/>
          <p:cNvSpPr txBox="1"/>
          <p:nvPr/>
        </p:nvSpPr>
        <p:spPr>
          <a:xfrm>
            <a:off x="1403648" y="537321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Moment siły względem l jest równy zeru gdy: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        Wartość siły P równa jest zeru,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        Linia działania siły P przecina się z osią l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        Siła P jest równoległa do osi l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 animBg="1"/>
      <p:bldP spid="53" grpId="0"/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Siły równoległe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2411760" y="3645024"/>
            <a:ext cx="22322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2411760" y="3645024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4644008" y="3645024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2051720" y="364502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4644008" y="3645024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051720" y="364502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5004048" y="3645024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2051720" y="422108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4644008" y="465313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2051720" y="3645024"/>
            <a:ext cx="36004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4644008" y="3645024"/>
            <a:ext cx="36004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V="1">
            <a:off x="2411760" y="1628800"/>
            <a:ext cx="1368152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H="1" flipV="1">
            <a:off x="3779912" y="1628800"/>
            <a:ext cx="864096" cy="20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3779912" y="1628800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3779912" y="1628800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2411760" y="3789040"/>
          <a:ext cx="152400" cy="215900"/>
        </p:xfrm>
        <a:graphic>
          <a:graphicData uri="http://schemas.openxmlformats.org/presentationml/2006/ole">
            <p:oleObj spid="_x0000_s185381" name="Równanie" r:id="rId3" imgW="152280" imgH="215640" progId="Equation.3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4427984" y="4149080"/>
          <a:ext cx="165100" cy="215900"/>
        </p:xfrm>
        <a:graphic>
          <a:graphicData uri="http://schemas.openxmlformats.org/presentationml/2006/ole">
            <p:oleObj spid="_x0000_s185382" name="Równanie" r:id="rId4" imgW="164880" imgH="215640" progId="Equation.3">
              <p:embed/>
            </p:oleObj>
          </a:graphicData>
        </a:graphic>
      </p:graphicFrame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2195736" y="3429000"/>
          <a:ext cx="139700" cy="177800"/>
        </p:xfrm>
        <a:graphic>
          <a:graphicData uri="http://schemas.openxmlformats.org/presentationml/2006/ole">
            <p:oleObj spid="_x0000_s185383" name="Równanie" r:id="rId5" imgW="139680" imgH="177480" progId="Equation.3">
              <p:embed/>
            </p:oleObj>
          </a:graphicData>
        </a:graphic>
      </p:graphicFrame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4716016" y="3429000"/>
          <a:ext cx="139700" cy="177800"/>
        </p:xfrm>
        <a:graphic>
          <a:graphicData uri="http://schemas.openxmlformats.org/presentationml/2006/ole">
            <p:oleObj spid="_x0000_s185384" name="Równanie" r:id="rId6" imgW="139680" imgH="177480" progId="Equation.3">
              <p:embed/>
            </p:oleObj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1835696" y="4077072"/>
          <a:ext cx="177800" cy="215900"/>
        </p:xfrm>
        <a:graphic>
          <a:graphicData uri="http://schemas.openxmlformats.org/presentationml/2006/ole">
            <p:oleObj spid="_x0000_s185385" name="Równanie" r:id="rId7" imgW="177480" imgH="215640" progId="Equation.3">
              <p:embed/>
            </p:oleObj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5004048" y="4509120"/>
          <a:ext cx="190500" cy="215900"/>
        </p:xfrm>
        <a:graphic>
          <a:graphicData uri="http://schemas.openxmlformats.org/presentationml/2006/ole">
            <p:oleObj spid="_x0000_s185386" name="Równanie" r:id="rId8" imgW="190440" imgH="215640" progId="Equation.3">
              <p:embed/>
            </p:oleObj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3563888" y="2348880"/>
          <a:ext cx="152400" cy="165100"/>
        </p:xfrm>
        <a:graphic>
          <a:graphicData uri="http://schemas.openxmlformats.org/presentationml/2006/ole">
            <p:oleObj spid="_x0000_s185387" name="Równanie" r:id="rId9" imgW="152280" imgH="164880" progId="Equation.3">
              <p:embed/>
            </p:oleObj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987824" y="3501008"/>
          <a:ext cx="127000" cy="139700"/>
        </p:xfrm>
        <a:graphic>
          <a:graphicData uri="http://schemas.openxmlformats.org/presentationml/2006/ole">
            <p:oleObj spid="_x0000_s185388" name="Równanie" r:id="rId10" imgW="126720" imgH="139680" progId="Equation.3">
              <p:embed/>
            </p:oleObj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4139952" y="3467224"/>
          <a:ext cx="127000" cy="177800"/>
        </p:xfrm>
        <a:graphic>
          <a:graphicData uri="http://schemas.openxmlformats.org/presentationml/2006/ole">
            <p:oleObj spid="_x0000_s185389" name="Równanie" r:id="rId11" imgW="126720" imgH="177480" progId="Equation.3">
              <p:embed/>
            </p:oleObj>
          </a:graphicData>
        </a:graphic>
      </p:graphicFrame>
      <p:graphicFrame>
        <p:nvGraphicFramePr>
          <p:cNvPr id="185356" name="Object 12"/>
          <p:cNvGraphicFramePr>
            <a:graphicFrameLocks noChangeAspect="1"/>
          </p:cNvGraphicFramePr>
          <p:nvPr/>
        </p:nvGraphicFramePr>
        <p:xfrm>
          <a:off x="5796136" y="2204863"/>
          <a:ext cx="792088" cy="249361"/>
        </p:xfrm>
        <a:graphic>
          <a:graphicData uri="http://schemas.openxmlformats.org/presentationml/2006/ole">
            <p:oleObj spid="_x0000_s185390" name="Równanie" r:id="rId12" imgW="685800" imgH="215640" progId="Equation.3">
              <p:embed/>
            </p:oleObj>
          </a:graphicData>
        </a:graphic>
      </p:graphicFrame>
      <p:graphicFrame>
        <p:nvGraphicFramePr>
          <p:cNvPr id="185357" name="Object 13"/>
          <p:cNvGraphicFramePr>
            <a:graphicFrameLocks noChangeAspect="1"/>
          </p:cNvGraphicFramePr>
          <p:nvPr/>
        </p:nvGraphicFramePr>
        <p:xfrm>
          <a:off x="3851920" y="2924944"/>
          <a:ext cx="127000" cy="177800"/>
        </p:xfrm>
        <a:graphic>
          <a:graphicData uri="http://schemas.openxmlformats.org/presentationml/2006/ole">
            <p:oleObj spid="_x0000_s185391" name="Równanie" r:id="rId13" imgW="126720" imgH="177480" progId="Equation.3">
              <p:embed/>
            </p:oleObj>
          </a:graphicData>
        </a:graphic>
      </p:graphicFrame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5580112" y="2708920"/>
          <a:ext cx="576064" cy="544060"/>
        </p:xfrm>
        <a:graphic>
          <a:graphicData uri="http://schemas.openxmlformats.org/presentationml/2006/ole">
            <p:oleObj spid="_x0000_s185392" name="Równanie" r:id="rId14" imgW="457200" imgH="431640" progId="Equation.3">
              <p:embed/>
            </p:oleObj>
          </a:graphicData>
        </a:graphic>
      </p:graphicFrame>
      <p:graphicFrame>
        <p:nvGraphicFramePr>
          <p:cNvPr id="185359" name="Object 15"/>
          <p:cNvGraphicFramePr>
            <a:graphicFrameLocks noChangeAspect="1"/>
          </p:cNvGraphicFramePr>
          <p:nvPr/>
        </p:nvGraphicFramePr>
        <p:xfrm>
          <a:off x="5580112" y="3429000"/>
          <a:ext cx="576064" cy="529356"/>
        </p:xfrm>
        <a:graphic>
          <a:graphicData uri="http://schemas.openxmlformats.org/presentationml/2006/ole">
            <p:oleObj spid="_x0000_s185393" name="Równanie" r:id="rId15" imgW="469800" imgH="431640" progId="Equation.3">
              <p:embed/>
            </p:oleObj>
          </a:graphicData>
        </a:graphic>
      </p:graphicFrame>
      <p:sp>
        <p:nvSpPr>
          <p:cNvPr id="44" name="Strzałka w prawo 43"/>
          <p:cNvSpPr/>
          <p:nvPr/>
        </p:nvSpPr>
        <p:spPr>
          <a:xfrm>
            <a:off x="6372200" y="285293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6948264" y="2852935"/>
          <a:ext cx="792088" cy="240455"/>
        </p:xfrm>
        <a:graphic>
          <a:graphicData uri="http://schemas.openxmlformats.org/presentationml/2006/ole">
            <p:oleObj spid="_x0000_s185394" name="Równanie" r:id="rId16" imgW="711000" imgH="215640" progId="Equation.3">
              <p:embed/>
            </p:oleObj>
          </a:graphicData>
        </a:graphic>
      </p:graphicFrame>
      <p:sp>
        <p:nvSpPr>
          <p:cNvPr id="46" name="Strzałka w prawo 45"/>
          <p:cNvSpPr/>
          <p:nvPr/>
        </p:nvSpPr>
        <p:spPr>
          <a:xfrm>
            <a:off x="6444208" y="357301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7020272" y="3573016"/>
          <a:ext cx="711200" cy="215900"/>
        </p:xfrm>
        <a:graphic>
          <a:graphicData uri="http://schemas.openxmlformats.org/presentationml/2006/ole">
            <p:oleObj spid="_x0000_s185395" name="Równanie" r:id="rId17" imgW="711000" imgH="215640" progId="Equation.3">
              <p:embed/>
            </p:oleObj>
          </a:graphicData>
        </a:graphic>
      </p:graphicFrame>
      <p:sp>
        <p:nvSpPr>
          <p:cNvPr id="48" name="pole tekstowe 47"/>
          <p:cNvSpPr txBox="1"/>
          <p:nvPr/>
        </p:nvSpPr>
        <p:spPr>
          <a:xfrm>
            <a:off x="6012160" y="40050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5868144" y="4365104"/>
          <a:ext cx="999640" cy="288032"/>
        </p:xfrm>
        <a:graphic>
          <a:graphicData uri="http://schemas.openxmlformats.org/presentationml/2006/ole">
            <p:oleObj spid="_x0000_s185396" name="Równanie" r:id="rId18" imgW="749160" imgH="215640" progId="Equation.3">
              <p:embed/>
            </p:oleObj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6156325" y="4868863"/>
          <a:ext cx="576263" cy="530225"/>
        </p:xfrm>
        <a:graphic>
          <a:graphicData uri="http://schemas.openxmlformats.org/presentationml/2006/ole">
            <p:oleObj spid="_x0000_s185397" name="Równanie" r:id="rId19" imgW="469800" imgH="431640" progId="Equation.3">
              <p:embed/>
            </p:oleObj>
          </a:graphicData>
        </a:graphic>
      </p:graphicFrame>
      <p:sp>
        <p:nvSpPr>
          <p:cNvPr id="40" name="pole tekstowe 39"/>
          <p:cNvSpPr txBox="1"/>
          <p:nvPr/>
        </p:nvSpPr>
        <p:spPr>
          <a:xfrm>
            <a:off x="395536" y="206084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Zgodnie skierowane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n w="6350"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Siły równoległe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Przeciwnie skierowane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2411760" y="3861048"/>
            <a:ext cx="3240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2411760" y="3501132"/>
            <a:ext cx="0" cy="35991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4644008" y="3861048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2051720" y="3861048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4644008" y="3861048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2051720" y="350100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004048" y="3861048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2051720" y="350100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4644008" y="4869160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 flipV="1">
            <a:off x="2051720" y="3501008"/>
            <a:ext cx="36004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644008" y="3861048"/>
            <a:ext cx="36004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2411760" y="3861048"/>
            <a:ext cx="3240360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644008" y="3861048"/>
            <a:ext cx="1008112" cy="273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5652120" y="3717032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5652120" y="6093296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483768" y="3573140"/>
          <a:ext cx="152400" cy="215900"/>
        </p:xfrm>
        <a:graphic>
          <a:graphicData uri="http://schemas.openxmlformats.org/presentationml/2006/ole">
            <p:oleObj spid="_x0000_s188453" name="Równanie" r:id="rId3" imgW="152280" imgH="215640" progId="Equation.3">
              <p:embed/>
            </p:oleObj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427984" y="4365104"/>
          <a:ext cx="165100" cy="215900"/>
        </p:xfrm>
        <a:graphic>
          <a:graphicData uri="http://schemas.openxmlformats.org/presentationml/2006/ole">
            <p:oleObj spid="_x0000_s188454" name="Równanie" r:id="rId4" imgW="164880" imgH="21564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2195736" y="3899148"/>
          <a:ext cx="139700" cy="177800"/>
        </p:xfrm>
        <a:graphic>
          <a:graphicData uri="http://schemas.openxmlformats.org/presentationml/2006/ole">
            <p:oleObj spid="_x0000_s188455" name="Równanie" r:id="rId5" imgW="139680" imgH="177480" progId="Equation.3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4716016" y="3645024"/>
          <a:ext cx="139700" cy="177800"/>
        </p:xfrm>
        <a:graphic>
          <a:graphicData uri="http://schemas.openxmlformats.org/presentationml/2006/ole">
            <p:oleObj spid="_x0000_s188456" name="Równanie" r:id="rId6" imgW="139680" imgH="17748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1835696" y="3429000"/>
          <a:ext cx="177800" cy="215900"/>
        </p:xfrm>
        <a:graphic>
          <a:graphicData uri="http://schemas.openxmlformats.org/presentationml/2006/ole">
            <p:oleObj spid="_x0000_s188457" name="Równanie" r:id="rId7" imgW="177480" imgH="215640" progId="Equation.3">
              <p:embed/>
            </p:oleObj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5004048" y="4725144"/>
          <a:ext cx="190500" cy="215900"/>
        </p:xfrm>
        <a:graphic>
          <a:graphicData uri="http://schemas.openxmlformats.org/presentationml/2006/ole">
            <p:oleObj spid="_x0000_s188458" name="Równanie" r:id="rId8" imgW="190440" imgH="215640" progId="Equation.3">
              <p:embed/>
            </p:oleObj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5652120" y="6216228"/>
          <a:ext cx="152400" cy="165100"/>
        </p:xfrm>
        <a:graphic>
          <a:graphicData uri="http://schemas.openxmlformats.org/presentationml/2006/ole">
            <p:oleObj spid="_x0000_s188459" name="Równanie" r:id="rId9" imgW="152280" imgH="164880" progId="Equation.3">
              <p:embed/>
            </p:oleObj>
          </a:graphicData>
        </a:graphic>
      </p:graphicFrame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3491880" y="3645024"/>
          <a:ext cx="127000" cy="139700"/>
        </p:xfrm>
        <a:graphic>
          <a:graphicData uri="http://schemas.openxmlformats.org/presentationml/2006/ole">
            <p:oleObj spid="_x0000_s188460" name="Równanie" r:id="rId10" imgW="126720" imgH="139680" progId="Equation.3">
              <p:embed/>
            </p:oleObj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5292080" y="3645024"/>
          <a:ext cx="127000" cy="177800"/>
        </p:xfrm>
        <a:graphic>
          <a:graphicData uri="http://schemas.openxmlformats.org/presentationml/2006/ole">
            <p:oleObj spid="_x0000_s188461" name="Równanie" r:id="rId11" imgW="126720" imgH="177480" progId="Equation.3">
              <p:embed/>
            </p:oleObj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5724128" y="4869160"/>
          <a:ext cx="127000" cy="177800"/>
        </p:xfrm>
        <a:graphic>
          <a:graphicData uri="http://schemas.openxmlformats.org/presentationml/2006/ole">
            <p:oleObj spid="_x0000_s188462" name="Równanie" r:id="rId12" imgW="126720" imgH="177480" progId="Equation.3">
              <p:embed/>
            </p:oleObj>
          </a:graphicData>
        </a:graphic>
      </p:graphicFrame>
      <p:graphicFrame>
        <p:nvGraphicFramePr>
          <p:cNvPr id="188428" name="Object 12"/>
          <p:cNvGraphicFramePr>
            <a:graphicFrameLocks noChangeAspect="1"/>
          </p:cNvGraphicFramePr>
          <p:nvPr/>
        </p:nvGraphicFramePr>
        <p:xfrm>
          <a:off x="5795963" y="2205038"/>
          <a:ext cx="792162" cy="249237"/>
        </p:xfrm>
        <a:graphic>
          <a:graphicData uri="http://schemas.openxmlformats.org/presentationml/2006/ole">
            <p:oleObj spid="_x0000_s188463" name="Równanie" r:id="rId13" imgW="685800" imgH="215640" progId="Equation.3">
              <p:embed/>
            </p:oleObj>
          </a:graphicData>
        </a:graphic>
      </p:graphicFrame>
      <p:graphicFrame>
        <p:nvGraphicFramePr>
          <p:cNvPr id="188429" name="Object 13"/>
          <p:cNvGraphicFramePr>
            <a:graphicFrameLocks noChangeAspect="1"/>
          </p:cNvGraphicFramePr>
          <p:nvPr/>
        </p:nvGraphicFramePr>
        <p:xfrm>
          <a:off x="5451475" y="2708275"/>
          <a:ext cx="833438" cy="544513"/>
        </p:xfrm>
        <a:graphic>
          <a:graphicData uri="http://schemas.openxmlformats.org/presentationml/2006/ole">
            <p:oleObj spid="_x0000_s188464" name="Równanie" r:id="rId14" imgW="660240" imgH="431640" progId="Equation.3">
              <p:embed/>
            </p:oleObj>
          </a:graphicData>
        </a:graphic>
      </p:graphicFrame>
      <p:sp>
        <p:nvSpPr>
          <p:cNvPr id="44" name="Strzałka w prawo 43"/>
          <p:cNvSpPr/>
          <p:nvPr/>
        </p:nvSpPr>
        <p:spPr>
          <a:xfrm>
            <a:off x="6372200" y="285293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5" name="Strzałka w prawo 44"/>
          <p:cNvSpPr/>
          <p:nvPr/>
        </p:nvSpPr>
        <p:spPr>
          <a:xfrm>
            <a:off x="6516216" y="36450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88430" name="Object 14"/>
          <p:cNvGraphicFramePr>
            <a:graphicFrameLocks noChangeAspect="1"/>
          </p:cNvGraphicFramePr>
          <p:nvPr/>
        </p:nvGraphicFramePr>
        <p:xfrm>
          <a:off x="6896496" y="2852738"/>
          <a:ext cx="1131888" cy="241300"/>
        </p:xfrm>
        <a:graphic>
          <a:graphicData uri="http://schemas.openxmlformats.org/presentationml/2006/ole">
            <p:oleObj spid="_x0000_s188465" name="Równanie" r:id="rId15" imgW="1015920" imgH="215640" progId="Equation.3">
              <p:embed/>
            </p:oleObj>
          </a:graphicData>
        </a:graphic>
      </p:graphicFrame>
      <p:graphicFrame>
        <p:nvGraphicFramePr>
          <p:cNvPr id="188431" name="Object 15"/>
          <p:cNvGraphicFramePr>
            <a:graphicFrameLocks noChangeAspect="1"/>
          </p:cNvGraphicFramePr>
          <p:nvPr/>
        </p:nvGraphicFramePr>
        <p:xfrm>
          <a:off x="5868144" y="3501008"/>
          <a:ext cx="576262" cy="528638"/>
        </p:xfrm>
        <a:graphic>
          <a:graphicData uri="http://schemas.openxmlformats.org/presentationml/2006/ole">
            <p:oleObj spid="_x0000_s188466" name="Równanie" r:id="rId16" imgW="469800" imgH="431640" progId="Equation.3">
              <p:embed/>
            </p:oleObj>
          </a:graphicData>
        </a:graphic>
      </p:graphicFrame>
      <p:graphicFrame>
        <p:nvGraphicFramePr>
          <p:cNvPr id="188432" name="Object 16"/>
          <p:cNvGraphicFramePr>
            <a:graphicFrameLocks noChangeAspect="1"/>
          </p:cNvGraphicFramePr>
          <p:nvPr/>
        </p:nvGraphicFramePr>
        <p:xfrm>
          <a:off x="7092279" y="3573016"/>
          <a:ext cx="948811" cy="288032"/>
        </p:xfrm>
        <a:graphic>
          <a:graphicData uri="http://schemas.openxmlformats.org/presentationml/2006/ole">
            <p:oleObj spid="_x0000_s188467" name="Równanie" r:id="rId17" imgW="711000" imgH="215640" progId="Equation.3">
              <p:embed/>
            </p:oleObj>
          </a:graphicData>
        </a:graphic>
      </p:graphicFrame>
      <p:sp>
        <p:nvSpPr>
          <p:cNvPr id="49" name="Prostokąt 48"/>
          <p:cNvSpPr/>
          <p:nvPr/>
        </p:nvSpPr>
        <p:spPr>
          <a:xfrm>
            <a:off x="6732240" y="4149080"/>
            <a:ext cx="5148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33" name="Object 17"/>
          <p:cNvGraphicFramePr>
            <a:graphicFrameLocks noChangeAspect="1"/>
          </p:cNvGraphicFramePr>
          <p:nvPr/>
        </p:nvGraphicFramePr>
        <p:xfrm>
          <a:off x="6161088" y="4508500"/>
          <a:ext cx="1423987" cy="287338"/>
        </p:xfrm>
        <a:graphic>
          <a:graphicData uri="http://schemas.openxmlformats.org/presentationml/2006/ole">
            <p:oleObj spid="_x0000_s188468" name="Równanie" r:id="rId18" imgW="1066680" imgH="215640" progId="Equation.3">
              <p:embed/>
            </p:oleObj>
          </a:graphicData>
        </a:graphic>
      </p:graphicFrame>
      <p:graphicFrame>
        <p:nvGraphicFramePr>
          <p:cNvPr id="188435" name="Object 19"/>
          <p:cNvGraphicFramePr>
            <a:graphicFrameLocks noChangeAspect="1"/>
          </p:cNvGraphicFramePr>
          <p:nvPr/>
        </p:nvGraphicFramePr>
        <p:xfrm>
          <a:off x="6300192" y="5157192"/>
          <a:ext cx="825500" cy="530225"/>
        </p:xfrm>
        <a:graphic>
          <a:graphicData uri="http://schemas.openxmlformats.org/presentationml/2006/ole">
            <p:oleObj spid="_x0000_s188469" name="Równanie" r:id="rId19" imgW="672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Para sił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4644008" y="3861048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>
            <a:off x="2267744" y="2852936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2267744" y="3861048"/>
            <a:ext cx="23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4433888" y="4391025"/>
          <a:ext cx="152400" cy="165100"/>
        </p:xfrm>
        <a:graphic>
          <a:graphicData uri="http://schemas.openxmlformats.org/presentationml/2006/ole">
            <p:oleObj spid="_x0000_s189461" name="Równanie" r:id="rId3" imgW="152280" imgH="164880" progId="Equation.3">
              <p:embed/>
            </p:oleObj>
          </a:graphicData>
        </a:graphic>
      </p:graphicFrame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2051720" y="3284984"/>
          <a:ext cx="152400" cy="165100"/>
        </p:xfrm>
        <a:graphic>
          <a:graphicData uri="http://schemas.openxmlformats.org/presentationml/2006/ole">
            <p:oleObj spid="_x0000_s189462" name="Równanie" r:id="rId4" imgW="152280" imgH="164880" progId="Equation.3">
              <p:embed/>
            </p:oleObj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3419872" y="3645024"/>
          <a:ext cx="127000" cy="139700"/>
        </p:xfrm>
        <a:graphic>
          <a:graphicData uri="http://schemas.openxmlformats.org/presentationml/2006/ole">
            <p:oleObj spid="_x0000_s189463" name="Równanie" r:id="rId5" imgW="126720" imgH="139680" progId="Equation.3">
              <p:embed/>
            </p:oleObj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331640" y="184482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Dwie siły równe i przeciwnie skierowane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5508104" y="2852936"/>
          <a:ext cx="381000" cy="177800"/>
        </p:xfrm>
        <a:graphic>
          <a:graphicData uri="http://schemas.openxmlformats.org/presentationml/2006/ole">
            <p:oleObj spid="_x0000_s189464" name="Równanie" r:id="rId6" imgW="380880" imgH="177480" progId="Equation.3">
              <p:embed/>
            </p:oleObj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5076056" y="38610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Moment pary sił względem dowolnego punktu jest stały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203848" y="46531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3203848" y="4797152"/>
          <a:ext cx="127000" cy="177800"/>
        </p:xfrm>
        <a:graphic>
          <a:graphicData uri="http://schemas.openxmlformats.org/presentationml/2006/ole">
            <p:oleObj spid="_x0000_s189465" name="Równanie" r:id="rId7" imgW="126720" imgH="177480" progId="Equation.3">
              <p:embed/>
            </p:oleObj>
          </a:graphicData>
        </a:graphic>
      </p:graphicFrame>
      <p:cxnSp>
        <p:nvCxnSpPr>
          <p:cNvPr id="17" name="Łącznik prosty 16"/>
          <p:cNvCxnSpPr/>
          <p:nvPr/>
        </p:nvCxnSpPr>
        <p:spPr>
          <a:xfrm>
            <a:off x="2267744" y="3861048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2267744" y="4653136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2627784" y="4725144"/>
          <a:ext cx="127000" cy="177800"/>
        </p:xfrm>
        <a:graphic>
          <a:graphicData uri="http://schemas.openxmlformats.org/presentationml/2006/ole">
            <p:oleObj spid="_x0000_s189466" name="Równanie" r:id="rId8" imgW="126720" imgH="177480" progId="Equation.3">
              <p:embed/>
            </p:oleObj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3707904" y="4725144"/>
          <a:ext cx="330200" cy="177800"/>
        </p:xfrm>
        <a:graphic>
          <a:graphicData uri="http://schemas.openxmlformats.org/presentationml/2006/ole">
            <p:oleObj spid="_x0000_s189467" name="Równanie" r:id="rId9" imgW="330120" imgH="177480" progId="Equation.3">
              <p:embed/>
            </p:oleObj>
          </a:graphicData>
        </a:graphic>
      </p:graphicFrame>
      <p:graphicFrame>
        <p:nvGraphicFramePr>
          <p:cNvPr id="189450" name="Object 10"/>
          <p:cNvGraphicFramePr>
            <a:graphicFrameLocks noChangeAspect="1"/>
          </p:cNvGraphicFramePr>
          <p:nvPr/>
        </p:nvGraphicFramePr>
        <p:xfrm>
          <a:off x="5292080" y="3429000"/>
          <a:ext cx="1778000" cy="228600"/>
        </p:xfrm>
        <a:graphic>
          <a:graphicData uri="http://schemas.openxmlformats.org/presentationml/2006/ole">
            <p:oleObj spid="_x0000_s189468" name="Równanie" r:id="rId10" imgW="1777680" imgH="228600" progId="Equation.3">
              <p:embed/>
            </p:oleObj>
          </a:graphicData>
        </a:graphic>
      </p:graphicFrame>
      <p:sp>
        <p:nvSpPr>
          <p:cNvPr id="23" name="Strzałka zakrzywiona w górę 22"/>
          <p:cNvSpPr/>
          <p:nvPr/>
        </p:nvSpPr>
        <p:spPr>
          <a:xfrm rot="10403393">
            <a:off x="3152626" y="3093547"/>
            <a:ext cx="800330" cy="407383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89451" name="Object 11"/>
          <p:cNvGraphicFramePr>
            <a:graphicFrameLocks noChangeAspect="1"/>
          </p:cNvGraphicFramePr>
          <p:nvPr/>
        </p:nvGraphicFramePr>
        <p:xfrm>
          <a:off x="3563888" y="2852936"/>
          <a:ext cx="288032" cy="234026"/>
        </p:xfrm>
        <a:graphic>
          <a:graphicData uri="http://schemas.openxmlformats.org/presentationml/2006/ole">
            <p:oleObj spid="_x0000_s189469" name="Równanie" r:id="rId11" imgW="20304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olny kształt 30"/>
          <p:cNvSpPr/>
          <p:nvPr/>
        </p:nvSpPr>
        <p:spPr>
          <a:xfrm>
            <a:off x="1504950" y="2009775"/>
            <a:ext cx="3562350" cy="3208932"/>
          </a:xfrm>
          <a:custGeom>
            <a:avLst/>
            <a:gdLst>
              <a:gd name="connsiteX0" fmla="*/ 3409950 w 3562350"/>
              <a:gd name="connsiteY0" fmla="*/ 2771775 h 3208932"/>
              <a:gd name="connsiteX1" fmla="*/ 3467100 w 3562350"/>
              <a:gd name="connsiteY1" fmla="*/ 2676525 h 3208932"/>
              <a:gd name="connsiteX2" fmla="*/ 3476625 w 3562350"/>
              <a:gd name="connsiteY2" fmla="*/ 2647950 h 3208932"/>
              <a:gd name="connsiteX3" fmla="*/ 3514725 w 3562350"/>
              <a:gd name="connsiteY3" fmla="*/ 2571750 h 3208932"/>
              <a:gd name="connsiteX4" fmla="*/ 3533775 w 3562350"/>
              <a:gd name="connsiteY4" fmla="*/ 2533650 h 3208932"/>
              <a:gd name="connsiteX5" fmla="*/ 3543300 w 3562350"/>
              <a:gd name="connsiteY5" fmla="*/ 2476500 h 3208932"/>
              <a:gd name="connsiteX6" fmla="*/ 3562350 w 3562350"/>
              <a:gd name="connsiteY6" fmla="*/ 2400300 h 3208932"/>
              <a:gd name="connsiteX7" fmla="*/ 3552825 w 3562350"/>
              <a:gd name="connsiteY7" fmla="*/ 2200275 h 3208932"/>
              <a:gd name="connsiteX8" fmla="*/ 3543300 w 3562350"/>
              <a:gd name="connsiteY8" fmla="*/ 2171700 h 3208932"/>
              <a:gd name="connsiteX9" fmla="*/ 3533775 w 3562350"/>
              <a:gd name="connsiteY9" fmla="*/ 2124075 h 3208932"/>
              <a:gd name="connsiteX10" fmla="*/ 3514725 w 3562350"/>
              <a:gd name="connsiteY10" fmla="*/ 2019300 h 3208932"/>
              <a:gd name="connsiteX11" fmla="*/ 3486150 w 3562350"/>
              <a:gd name="connsiteY11" fmla="*/ 1847850 h 3208932"/>
              <a:gd name="connsiteX12" fmla="*/ 3486150 w 3562350"/>
              <a:gd name="connsiteY12" fmla="*/ 1847850 h 3208932"/>
              <a:gd name="connsiteX13" fmla="*/ 3467100 w 3562350"/>
              <a:gd name="connsiteY13" fmla="*/ 1714500 h 3208932"/>
              <a:gd name="connsiteX14" fmla="*/ 3448050 w 3562350"/>
              <a:gd name="connsiteY14" fmla="*/ 1657350 h 3208932"/>
              <a:gd name="connsiteX15" fmla="*/ 3409950 w 3562350"/>
              <a:gd name="connsiteY15" fmla="*/ 1571625 h 3208932"/>
              <a:gd name="connsiteX16" fmla="*/ 3400425 w 3562350"/>
              <a:gd name="connsiteY16" fmla="*/ 1543050 h 3208932"/>
              <a:gd name="connsiteX17" fmla="*/ 3390900 w 3562350"/>
              <a:gd name="connsiteY17" fmla="*/ 1514475 h 3208932"/>
              <a:gd name="connsiteX18" fmla="*/ 3352800 w 3562350"/>
              <a:gd name="connsiteY18" fmla="*/ 1457325 h 3208932"/>
              <a:gd name="connsiteX19" fmla="*/ 3314700 w 3562350"/>
              <a:gd name="connsiteY19" fmla="*/ 1409700 h 3208932"/>
              <a:gd name="connsiteX20" fmla="*/ 3267075 w 3562350"/>
              <a:gd name="connsiteY20" fmla="*/ 1362075 h 3208932"/>
              <a:gd name="connsiteX21" fmla="*/ 3238500 w 3562350"/>
              <a:gd name="connsiteY21" fmla="*/ 1352550 h 3208932"/>
              <a:gd name="connsiteX22" fmla="*/ 3181350 w 3562350"/>
              <a:gd name="connsiteY22" fmla="*/ 1314450 h 3208932"/>
              <a:gd name="connsiteX23" fmla="*/ 3152775 w 3562350"/>
              <a:gd name="connsiteY23" fmla="*/ 1295400 h 3208932"/>
              <a:gd name="connsiteX24" fmla="*/ 3086100 w 3562350"/>
              <a:gd name="connsiteY24" fmla="*/ 1266825 h 3208932"/>
              <a:gd name="connsiteX25" fmla="*/ 3028950 w 3562350"/>
              <a:gd name="connsiteY25" fmla="*/ 1209675 h 3208932"/>
              <a:gd name="connsiteX26" fmla="*/ 2990850 w 3562350"/>
              <a:gd name="connsiteY26" fmla="*/ 1181100 h 3208932"/>
              <a:gd name="connsiteX27" fmla="*/ 2943225 w 3562350"/>
              <a:gd name="connsiteY27" fmla="*/ 1152525 h 3208932"/>
              <a:gd name="connsiteX28" fmla="*/ 2905125 w 3562350"/>
              <a:gd name="connsiteY28" fmla="*/ 1114425 h 3208932"/>
              <a:gd name="connsiteX29" fmla="*/ 2847975 w 3562350"/>
              <a:gd name="connsiteY29" fmla="*/ 1085850 h 3208932"/>
              <a:gd name="connsiteX30" fmla="*/ 2809875 w 3562350"/>
              <a:gd name="connsiteY30" fmla="*/ 1047750 h 3208932"/>
              <a:gd name="connsiteX31" fmla="*/ 2771775 w 3562350"/>
              <a:gd name="connsiteY31" fmla="*/ 1028700 h 3208932"/>
              <a:gd name="connsiteX32" fmla="*/ 2686050 w 3562350"/>
              <a:gd name="connsiteY32" fmla="*/ 971550 h 3208932"/>
              <a:gd name="connsiteX33" fmla="*/ 2590800 w 3562350"/>
              <a:gd name="connsiteY33" fmla="*/ 885825 h 3208932"/>
              <a:gd name="connsiteX34" fmla="*/ 2552700 w 3562350"/>
              <a:gd name="connsiteY34" fmla="*/ 857250 h 3208932"/>
              <a:gd name="connsiteX35" fmla="*/ 2495550 w 3562350"/>
              <a:gd name="connsiteY35" fmla="*/ 819150 h 3208932"/>
              <a:gd name="connsiteX36" fmla="*/ 2466975 w 3562350"/>
              <a:gd name="connsiteY36" fmla="*/ 800100 h 3208932"/>
              <a:gd name="connsiteX37" fmla="*/ 2428875 w 3562350"/>
              <a:gd name="connsiteY37" fmla="*/ 771525 h 3208932"/>
              <a:gd name="connsiteX38" fmla="*/ 2381250 w 3562350"/>
              <a:gd name="connsiteY38" fmla="*/ 733425 h 3208932"/>
              <a:gd name="connsiteX39" fmla="*/ 2352675 w 3562350"/>
              <a:gd name="connsiteY39" fmla="*/ 704850 h 3208932"/>
              <a:gd name="connsiteX40" fmla="*/ 2276475 w 3562350"/>
              <a:gd name="connsiteY40" fmla="*/ 657225 h 3208932"/>
              <a:gd name="connsiteX41" fmla="*/ 2219325 w 3562350"/>
              <a:gd name="connsiteY41" fmla="*/ 600075 h 3208932"/>
              <a:gd name="connsiteX42" fmla="*/ 2181225 w 3562350"/>
              <a:gd name="connsiteY42" fmla="*/ 581025 h 3208932"/>
              <a:gd name="connsiteX43" fmla="*/ 2124075 w 3562350"/>
              <a:gd name="connsiteY43" fmla="*/ 542925 h 3208932"/>
              <a:gd name="connsiteX44" fmla="*/ 2095500 w 3562350"/>
              <a:gd name="connsiteY44" fmla="*/ 523875 h 3208932"/>
              <a:gd name="connsiteX45" fmla="*/ 2066925 w 3562350"/>
              <a:gd name="connsiteY45" fmla="*/ 504825 h 3208932"/>
              <a:gd name="connsiteX46" fmla="*/ 2038350 w 3562350"/>
              <a:gd name="connsiteY46" fmla="*/ 485775 h 3208932"/>
              <a:gd name="connsiteX47" fmla="*/ 1952625 w 3562350"/>
              <a:gd name="connsiteY47" fmla="*/ 438150 h 3208932"/>
              <a:gd name="connsiteX48" fmla="*/ 1866900 w 3562350"/>
              <a:gd name="connsiteY48" fmla="*/ 381000 h 3208932"/>
              <a:gd name="connsiteX49" fmla="*/ 1781175 w 3562350"/>
              <a:gd name="connsiteY49" fmla="*/ 342900 h 3208932"/>
              <a:gd name="connsiteX50" fmla="*/ 1724025 w 3562350"/>
              <a:gd name="connsiteY50" fmla="*/ 304800 h 3208932"/>
              <a:gd name="connsiteX51" fmla="*/ 1685925 w 3562350"/>
              <a:gd name="connsiteY51" fmla="*/ 266700 h 3208932"/>
              <a:gd name="connsiteX52" fmla="*/ 1647825 w 3562350"/>
              <a:gd name="connsiteY52" fmla="*/ 247650 h 3208932"/>
              <a:gd name="connsiteX53" fmla="*/ 1609725 w 3562350"/>
              <a:gd name="connsiteY53" fmla="*/ 219075 h 3208932"/>
              <a:gd name="connsiteX54" fmla="*/ 1533525 w 3562350"/>
              <a:gd name="connsiteY54" fmla="*/ 171450 h 3208932"/>
              <a:gd name="connsiteX55" fmla="*/ 1504950 w 3562350"/>
              <a:gd name="connsiteY55" fmla="*/ 142875 h 3208932"/>
              <a:gd name="connsiteX56" fmla="*/ 1438275 w 3562350"/>
              <a:gd name="connsiteY56" fmla="*/ 95250 h 3208932"/>
              <a:gd name="connsiteX57" fmla="*/ 1362075 w 3562350"/>
              <a:gd name="connsiteY57" fmla="*/ 66675 h 3208932"/>
              <a:gd name="connsiteX58" fmla="*/ 1276350 w 3562350"/>
              <a:gd name="connsiteY58" fmla="*/ 38100 h 3208932"/>
              <a:gd name="connsiteX59" fmla="*/ 1238250 w 3562350"/>
              <a:gd name="connsiteY59" fmla="*/ 19050 h 3208932"/>
              <a:gd name="connsiteX60" fmla="*/ 1114425 w 3562350"/>
              <a:gd name="connsiteY60" fmla="*/ 0 h 3208932"/>
              <a:gd name="connsiteX61" fmla="*/ 447675 w 3562350"/>
              <a:gd name="connsiteY61" fmla="*/ 9525 h 3208932"/>
              <a:gd name="connsiteX62" fmla="*/ 390525 w 3562350"/>
              <a:gd name="connsiteY62" fmla="*/ 28575 h 3208932"/>
              <a:gd name="connsiteX63" fmla="*/ 304800 w 3562350"/>
              <a:gd name="connsiteY63" fmla="*/ 47625 h 3208932"/>
              <a:gd name="connsiteX64" fmla="*/ 276225 w 3562350"/>
              <a:gd name="connsiteY64" fmla="*/ 66675 h 3208932"/>
              <a:gd name="connsiteX65" fmla="*/ 247650 w 3562350"/>
              <a:gd name="connsiteY65" fmla="*/ 123825 h 3208932"/>
              <a:gd name="connsiteX66" fmla="*/ 228600 w 3562350"/>
              <a:gd name="connsiteY66" fmla="*/ 219075 h 3208932"/>
              <a:gd name="connsiteX67" fmla="*/ 190500 w 3562350"/>
              <a:gd name="connsiteY67" fmla="*/ 276225 h 3208932"/>
              <a:gd name="connsiteX68" fmla="*/ 180975 w 3562350"/>
              <a:gd name="connsiteY68" fmla="*/ 304800 h 3208932"/>
              <a:gd name="connsiteX69" fmla="*/ 133350 w 3562350"/>
              <a:gd name="connsiteY69" fmla="*/ 371475 h 3208932"/>
              <a:gd name="connsiteX70" fmla="*/ 114300 w 3562350"/>
              <a:gd name="connsiteY70" fmla="*/ 400050 h 3208932"/>
              <a:gd name="connsiteX71" fmla="*/ 66675 w 3562350"/>
              <a:gd name="connsiteY71" fmla="*/ 457200 h 3208932"/>
              <a:gd name="connsiteX72" fmla="*/ 28575 w 3562350"/>
              <a:gd name="connsiteY72" fmla="*/ 533400 h 3208932"/>
              <a:gd name="connsiteX73" fmla="*/ 0 w 3562350"/>
              <a:gd name="connsiteY73" fmla="*/ 657225 h 3208932"/>
              <a:gd name="connsiteX74" fmla="*/ 9525 w 3562350"/>
              <a:gd name="connsiteY74" fmla="*/ 819150 h 3208932"/>
              <a:gd name="connsiteX75" fmla="*/ 28575 w 3562350"/>
              <a:gd name="connsiteY75" fmla="*/ 914400 h 3208932"/>
              <a:gd name="connsiteX76" fmla="*/ 57150 w 3562350"/>
              <a:gd name="connsiteY76" fmla="*/ 1038225 h 3208932"/>
              <a:gd name="connsiteX77" fmla="*/ 66675 w 3562350"/>
              <a:gd name="connsiteY77" fmla="*/ 1076325 h 3208932"/>
              <a:gd name="connsiteX78" fmla="*/ 85725 w 3562350"/>
              <a:gd name="connsiteY78" fmla="*/ 1104900 h 3208932"/>
              <a:gd name="connsiteX79" fmla="*/ 104775 w 3562350"/>
              <a:gd name="connsiteY79" fmla="*/ 1171575 h 3208932"/>
              <a:gd name="connsiteX80" fmla="*/ 142875 w 3562350"/>
              <a:gd name="connsiteY80" fmla="*/ 1247775 h 3208932"/>
              <a:gd name="connsiteX81" fmla="*/ 171450 w 3562350"/>
              <a:gd name="connsiteY81" fmla="*/ 1314450 h 3208932"/>
              <a:gd name="connsiteX82" fmla="*/ 200025 w 3562350"/>
              <a:gd name="connsiteY82" fmla="*/ 1390650 h 3208932"/>
              <a:gd name="connsiteX83" fmla="*/ 209550 w 3562350"/>
              <a:gd name="connsiteY83" fmla="*/ 1419225 h 3208932"/>
              <a:gd name="connsiteX84" fmla="*/ 228600 w 3562350"/>
              <a:gd name="connsiteY84" fmla="*/ 1457325 h 3208932"/>
              <a:gd name="connsiteX85" fmla="*/ 238125 w 3562350"/>
              <a:gd name="connsiteY85" fmla="*/ 1485900 h 3208932"/>
              <a:gd name="connsiteX86" fmla="*/ 257175 w 3562350"/>
              <a:gd name="connsiteY86" fmla="*/ 1514475 h 3208932"/>
              <a:gd name="connsiteX87" fmla="*/ 276225 w 3562350"/>
              <a:gd name="connsiteY87" fmla="*/ 1552575 h 3208932"/>
              <a:gd name="connsiteX88" fmla="*/ 323850 w 3562350"/>
              <a:gd name="connsiteY88" fmla="*/ 1600200 h 3208932"/>
              <a:gd name="connsiteX89" fmla="*/ 333375 w 3562350"/>
              <a:gd name="connsiteY89" fmla="*/ 1628775 h 3208932"/>
              <a:gd name="connsiteX90" fmla="*/ 400050 w 3562350"/>
              <a:gd name="connsiteY90" fmla="*/ 1714500 h 3208932"/>
              <a:gd name="connsiteX91" fmla="*/ 447675 w 3562350"/>
              <a:gd name="connsiteY91" fmla="*/ 1762125 h 3208932"/>
              <a:gd name="connsiteX92" fmla="*/ 495300 w 3562350"/>
              <a:gd name="connsiteY92" fmla="*/ 1828800 h 3208932"/>
              <a:gd name="connsiteX93" fmla="*/ 533400 w 3562350"/>
              <a:gd name="connsiteY93" fmla="*/ 1895475 h 3208932"/>
              <a:gd name="connsiteX94" fmla="*/ 581025 w 3562350"/>
              <a:gd name="connsiteY94" fmla="*/ 1952625 h 3208932"/>
              <a:gd name="connsiteX95" fmla="*/ 609600 w 3562350"/>
              <a:gd name="connsiteY95" fmla="*/ 1981200 h 3208932"/>
              <a:gd name="connsiteX96" fmla="*/ 657225 w 3562350"/>
              <a:gd name="connsiteY96" fmla="*/ 2047875 h 3208932"/>
              <a:gd name="connsiteX97" fmla="*/ 695325 w 3562350"/>
              <a:gd name="connsiteY97" fmla="*/ 2105025 h 3208932"/>
              <a:gd name="connsiteX98" fmla="*/ 723900 w 3562350"/>
              <a:gd name="connsiteY98" fmla="*/ 2152650 h 3208932"/>
              <a:gd name="connsiteX99" fmla="*/ 742950 w 3562350"/>
              <a:gd name="connsiteY99" fmla="*/ 2181225 h 3208932"/>
              <a:gd name="connsiteX100" fmla="*/ 771525 w 3562350"/>
              <a:gd name="connsiteY100" fmla="*/ 2200275 h 3208932"/>
              <a:gd name="connsiteX101" fmla="*/ 819150 w 3562350"/>
              <a:gd name="connsiteY101" fmla="*/ 2286000 h 3208932"/>
              <a:gd name="connsiteX102" fmla="*/ 857250 w 3562350"/>
              <a:gd name="connsiteY102" fmla="*/ 2314575 h 3208932"/>
              <a:gd name="connsiteX103" fmla="*/ 904875 w 3562350"/>
              <a:gd name="connsiteY103" fmla="*/ 2381250 h 3208932"/>
              <a:gd name="connsiteX104" fmla="*/ 923925 w 3562350"/>
              <a:gd name="connsiteY104" fmla="*/ 2419350 h 3208932"/>
              <a:gd name="connsiteX105" fmla="*/ 981075 w 3562350"/>
              <a:gd name="connsiteY105" fmla="*/ 2495550 h 3208932"/>
              <a:gd name="connsiteX106" fmla="*/ 1000125 w 3562350"/>
              <a:gd name="connsiteY106" fmla="*/ 2524125 h 3208932"/>
              <a:gd name="connsiteX107" fmla="*/ 1028700 w 3562350"/>
              <a:gd name="connsiteY107" fmla="*/ 2552700 h 3208932"/>
              <a:gd name="connsiteX108" fmla="*/ 1047750 w 3562350"/>
              <a:gd name="connsiteY108" fmla="*/ 2581275 h 3208932"/>
              <a:gd name="connsiteX109" fmla="*/ 1076325 w 3562350"/>
              <a:gd name="connsiteY109" fmla="*/ 2609850 h 3208932"/>
              <a:gd name="connsiteX110" fmla="*/ 1095375 w 3562350"/>
              <a:gd name="connsiteY110" fmla="*/ 2638425 h 3208932"/>
              <a:gd name="connsiteX111" fmla="*/ 1123950 w 3562350"/>
              <a:gd name="connsiteY111" fmla="*/ 2667000 h 3208932"/>
              <a:gd name="connsiteX112" fmla="*/ 1171575 w 3562350"/>
              <a:gd name="connsiteY112" fmla="*/ 2724150 h 3208932"/>
              <a:gd name="connsiteX113" fmla="*/ 1209675 w 3562350"/>
              <a:gd name="connsiteY113" fmla="*/ 2752725 h 3208932"/>
              <a:gd name="connsiteX114" fmla="*/ 1238250 w 3562350"/>
              <a:gd name="connsiteY114" fmla="*/ 2771775 h 3208932"/>
              <a:gd name="connsiteX115" fmla="*/ 1266825 w 3562350"/>
              <a:gd name="connsiteY115" fmla="*/ 2800350 h 3208932"/>
              <a:gd name="connsiteX116" fmla="*/ 1323975 w 3562350"/>
              <a:gd name="connsiteY116" fmla="*/ 2819400 h 3208932"/>
              <a:gd name="connsiteX117" fmla="*/ 1371600 w 3562350"/>
              <a:gd name="connsiteY117" fmla="*/ 2838450 h 3208932"/>
              <a:gd name="connsiteX118" fmla="*/ 1476375 w 3562350"/>
              <a:gd name="connsiteY118" fmla="*/ 2886075 h 3208932"/>
              <a:gd name="connsiteX119" fmla="*/ 1533525 w 3562350"/>
              <a:gd name="connsiteY119" fmla="*/ 2905125 h 3208932"/>
              <a:gd name="connsiteX120" fmla="*/ 1571625 w 3562350"/>
              <a:gd name="connsiteY120" fmla="*/ 2924175 h 3208932"/>
              <a:gd name="connsiteX121" fmla="*/ 1600200 w 3562350"/>
              <a:gd name="connsiteY121" fmla="*/ 2943225 h 3208932"/>
              <a:gd name="connsiteX122" fmla="*/ 1733550 w 3562350"/>
              <a:gd name="connsiteY122" fmla="*/ 2990850 h 3208932"/>
              <a:gd name="connsiteX123" fmla="*/ 1771650 w 3562350"/>
              <a:gd name="connsiteY123" fmla="*/ 3009900 h 3208932"/>
              <a:gd name="connsiteX124" fmla="*/ 1819275 w 3562350"/>
              <a:gd name="connsiteY124" fmla="*/ 3028950 h 3208932"/>
              <a:gd name="connsiteX125" fmla="*/ 1866900 w 3562350"/>
              <a:gd name="connsiteY125" fmla="*/ 3057525 h 3208932"/>
              <a:gd name="connsiteX126" fmla="*/ 1962150 w 3562350"/>
              <a:gd name="connsiteY126" fmla="*/ 3095625 h 3208932"/>
              <a:gd name="connsiteX127" fmla="*/ 2047875 w 3562350"/>
              <a:gd name="connsiteY127" fmla="*/ 3133725 h 3208932"/>
              <a:gd name="connsiteX128" fmla="*/ 2200275 w 3562350"/>
              <a:gd name="connsiteY128" fmla="*/ 3152775 h 3208932"/>
              <a:gd name="connsiteX129" fmla="*/ 2238375 w 3562350"/>
              <a:gd name="connsiteY129" fmla="*/ 3162300 h 3208932"/>
              <a:gd name="connsiteX130" fmla="*/ 2847975 w 3562350"/>
              <a:gd name="connsiteY130" fmla="*/ 3162300 h 3208932"/>
              <a:gd name="connsiteX131" fmla="*/ 2895600 w 3562350"/>
              <a:gd name="connsiteY131" fmla="*/ 3152775 h 3208932"/>
              <a:gd name="connsiteX132" fmla="*/ 2933700 w 3562350"/>
              <a:gd name="connsiteY132" fmla="*/ 3143250 h 3208932"/>
              <a:gd name="connsiteX133" fmla="*/ 2990850 w 3562350"/>
              <a:gd name="connsiteY133" fmla="*/ 3133725 h 3208932"/>
              <a:gd name="connsiteX134" fmla="*/ 3028950 w 3562350"/>
              <a:gd name="connsiteY134" fmla="*/ 3124200 h 3208932"/>
              <a:gd name="connsiteX135" fmla="*/ 3114675 w 3562350"/>
              <a:gd name="connsiteY135" fmla="*/ 3114675 h 3208932"/>
              <a:gd name="connsiteX136" fmla="*/ 3143250 w 3562350"/>
              <a:gd name="connsiteY136" fmla="*/ 3105150 h 3208932"/>
              <a:gd name="connsiteX137" fmla="*/ 3219450 w 3562350"/>
              <a:gd name="connsiteY137" fmla="*/ 3086100 h 3208932"/>
              <a:gd name="connsiteX138" fmla="*/ 3276600 w 3562350"/>
              <a:gd name="connsiteY138" fmla="*/ 3048000 h 3208932"/>
              <a:gd name="connsiteX139" fmla="*/ 3295650 w 3562350"/>
              <a:gd name="connsiteY139" fmla="*/ 3019425 h 3208932"/>
              <a:gd name="connsiteX140" fmla="*/ 3362325 w 3562350"/>
              <a:gd name="connsiteY140" fmla="*/ 2943225 h 3208932"/>
              <a:gd name="connsiteX141" fmla="*/ 3381375 w 3562350"/>
              <a:gd name="connsiteY141" fmla="*/ 2886075 h 3208932"/>
              <a:gd name="connsiteX142" fmla="*/ 3390900 w 3562350"/>
              <a:gd name="connsiteY142" fmla="*/ 2857500 h 3208932"/>
              <a:gd name="connsiteX143" fmla="*/ 3429000 w 3562350"/>
              <a:gd name="connsiteY143" fmla="*/ 2743200 h 3208932"/>
              <a:gd name="connsiteX144" fmla="*/ 3409950 w 3562350"/>
              <a:gd name="connsiteY144" fmla="*/ 2771775 h 320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562350" h="3208932">
                <a:moveTo>
                  <a:pt x="3409950" y="2771775"/>
                </a:moveTo>
                <a:cubicBezTo>
                  <a:pt x="3416300" y="2760663"/>
                  <a:pt x="3449527" y="2717530"/>
                  <a:pt x="3467100" y="2676525"/>
                </a:cubicBezTo>
                <a:cubicBezTo>
                  <a:pt x="3471055" y="2667297"/>
                  <a:pt x="3472470" y="2657090"/>
                  <a:pt x="3476625" y="2647950"/>
                </a:cubicBezTo>
                <a:cubicBezTo>
                  <a:pt x="3488376" y="2622097"/>
                  <a:pt x="3502025" y="2597150"/>
                  <a:pt x="3514725" y="2571750"/>
                </a:cubicBezTo>
                <a:lnTo>
                  <a:pt x="3533775" y="2533650"/>
                </a:lnTo>
                <a:cubicBezTo>
                  <a:pt x="3536950" y="2514600"/>
                  <a:pt x="3539253" y="2495384"/>
                  <a:pt x="3543300" y="2476500"/>
                </a:cubicBezTo>
                <a:cubicBezTo>
                  <a:pt x="3548786" y="2450899"/>
                  <a:pt x="3562350" y="2400300"/>
                  <a:pt x="3562350" y="2400300"/>
                </a:cubicBezTo>
                <a:cubicBezTo>
                  <a:pt x="3559175" y="2333625"/>
                  <a:pt x="3558368" y="2266795"/>
                  <a:pt x="3552825" y="2200275"/>
                </a:cubicBezTo>
                <a:cubicBezTo>
                  <a:pt x="3551991" y="2190269"/>
                  <a:pt x="3545735" y="2181440"/>
                  <a:pt x="3543300" y="2171700"/>
                </a:cubicBezTo>
                <a:cubicBezTo>
                  <a:pt x="3539373" y="2155994"/>
                  <a:pt x="3536237" y="2140076"/>
                  <a:pt x="3533775" y="2124075"/>
                </a:cubicBezTo>
                <a:cubicBezTo>
                  <a:pt x="3518389" y="2024065"/>
                  <a:pt x="3534155" y="2077591"/>
                  <a:pt x="3514725" y="2019300"/>
                </a:cubicBezTo>
                <a:cubicBezTo>
                  <a:pt x="3502595" y="1897998"/>
                  <a:pt x="3512939" y="1955006"/>
                  <a:pt x="3486150" y="1847850"/>
                </a:cubicBezTo>
                <a:lnTo>
                  <a:pt x="3486150" y="1847850"/>
                </a:lnTo>
                <a:cubicBezTo>
                  <a:pt x="3479800" y="1803400"/>
                  <a:pt x="3481299" y="1757097"/>
                  <a:pt x="3467100" y="1714500"/>
                </a:cubicBezTo>
                <a:cubicBezTo>
                  <a:pt x="3460750" y="1695450"/>
                  <a:pt x="3459189" y="1674058"/>
                  <a:pt x="3448050" y="1657350"/>
                </a:cubicBezTo>
                <a:cubicBezTo>
                  <a:pt x="3417861" y="1612067"/>
                  <a:pt x="3432620" y="1639635"/>
                  <a:pt x="3409950" y="1571625"/>
                </a:cubicBezTo>
                <a:lnTo>
                  <a:pt x="3400425" y="1543050"/>
                </a:lnTo>
                <a:cubicBezTo>
                  <a:pt x="3397250" y="1533525"/>
                  <a:pt x="3396469" y="1522829"/>
                  <a:pt x="3390900" y="1514475"/>
                </a:cubicBezTo>
                <a:cubicBezTo>
                  <a:pt x="3378200" y="1495425"/>
                  <a:pt x="3360040" y="1479045"/>
                  <a:pt x="3352800" y="1457325"/>
                </a:cubicBezTo>
                <a:cubicBezTo>
                  <a:pt x="3339655" y="1417890"/>
                  <a:pt x="3351629" y="1434319"/>
                  <a:pt x="3314700" y="1409700"/>
                </a:cubicBezTo>
                <a:cubicBezTo>
                  <a:pt x="3295650" y="1381125"/>
                  <a:pt x="3298825" y="1377950"/>
                  <a:pt x="3267075" y="1362075"/>
                </a:cubicBezTo>
                <a:cubicBezTo>
                  <a:pt x="3258095" y="1357585"/>
                  <a:pt x="3247277" y="1357426"/>
                  <a:pt x="3238500" y="1352550"/>
                </a:cubicBezTo>
                <a:cubicBezTo>
                  <a:pt x="3218486" y="1341431"/>
                  <a:pt x="3200400" y="1327150"/>
                  <a:pt x="3181350" y="1314450"/>
                </a:cubicBezTo>
                <a:cubicBezTo>
                  <a:pt x="3171825" y="1308100"/>
                  <a:pt x="3163635" y="1299020"/>
                  <a:pt x="3152775" y="1295400"/>
                </a:cubicBezTo>
                <a:cubicBezTo>
                  <a:pt x="3132131" y="1288519"/>
                  <a:pt x="3102914" y="1280277"/>
                  <a:pt x="3086100" y="1266825"/>
                </a:cubicBezTo>
                <a:cubicBezTo>
                  <a:pt x="3065063" y="1249995"/>
                  <a:pt x="3050503" y="1225839"/>
                  <a:pt x="3028950" y="1209675"/>
                </a:cubicBezTo>
                <a:cubicBezTo>
                  <a:pt x="3016250" y="1200150"/>
                  <a:pt x="3004059" y="1189906"/>
                  <a:pt x="2990850" y="1181100"/>
                </a:cubicBezTo>
                <a:cubicBezTo>
                  <a:pt x="2975446" y="1170831"/>
                  <a:pt x="2957838" y="1163891"/>
                  <a:pt x="2943225" y="1152525"/>
                </a:cubicBezTo>
                <a:cubicBezTo>
                  <a:pt x="2929048" y="1141498"/>
                  <a:pt x="2919740" y="1124864"/>
                  <a:pt x="2905125" y="1114425"/>
                </a:cubicBezTo>
                <a:cubicBezTo>
                  <a:pt x="2803715" y="1041989"/>
                  <a:pt x="2955567" y="1178071"/>
                  <a:pt x="2847975" y="1085850"/>
                </a:cubicBezTo>
                <a:cubicBezTo>
                  <a:pt x="2834338" y="1074161"/>
                  <a:pt x="2824243" y="1058526"/>
                  <a:pt x="2809875" y="1047750"/>
                </a:cubicBezTo>
                <a:cubicBezTo>
                  <a:pt x="2798516" y="1039231"/>
                  <a:pt x="2783329" y="1036953"/>
                  <a:pt x="2771775" y="1028700"/>
                </a:cubicBezTo>
                <a:cubicBezTo>
                  <a:pt x="2669959" y="955974"/>
                  <a:pt x="2847240" y="1052145"/>
                  <a:pt x="2686050" y="971550"/>
                </a:cubicBezTo>
                <a:cubicBezTo>
                  <a:pt x="2649388" y="916557"/>
                  <a:pt x="2676158" y="949844"/>
                  <a:pt x="2590800" y="885825"/>
                </a:cubicBezTo>
                <a:cubicBezTo>
                  <a:pt x="2578100" y="876300"/>
                  <a:pt x="2565909" y="866056"/>
                  <a:pt x="2552700" y="857250"/>
                </a:cubicBezTo>
                <a:lnTo>
                  <a:pt x="2495550" y="819150"/>
                </a:lnTo>
                <a:cubicBezTo>
                  <a:pt x="2486025" y="812800"/>
                  <a:pt x="2476133" y="806969"/>
                  <a:pt x="2466975" y="800100"/>
                </a:cubicBezTo>
                <a:cubicBezTo>
                  <a:pt x="2454275" y="790575"/>
                  <a:pt x="2440100" y="782750"/>
                  <a:pt x="2428875" y="771525"/>
                </a:cubicBezTo>
                <a:cubicBezTo>
                  <a:pt x="2385791" y="728441"/>
                  <a:pt x="2436880" y="751968"/>
                  <a:pt x="2381250" y="733425"/>
                </a:cubicBezTo>
                <a:cubicBezTo>
                  <a:pt x="2371725" y="723900"/>
                  <a:pt x="2363451" y="712932"/>
                  <a:pt x="2352675" y="704850"/>
                </a:cubicBezTo>
                <a:cubicBezTo>
                  <a:pt x="2346995" y="700590"/>
                  <a:pt x="2288448" y="667867"/>
                  <a:pt x="2276475" y="657225"/>
                </a:cubicBezTo>
                <a:cubicBezTo>
                  <a:pt x="2256339" y="639327"/>
                  <a:pt x="2243422" y="612123"/>
                  <a:pt x="2219325" y="600075"/>
                </a:cubicBezTo>
                <a:cubicBezTo>
                  <a:pt x="2206625" y="593725"/>
                  <a:pt x="2193401" y="588330"/>
                  <a:pt x="2181225" y="581025"/>
                </a:cubicBezTo>
                <a:cubicBezTo>
                  <a:pt x="2161592" y="569245"/>
                  <a:pt x="2143125" y="555625"/>
                  <a:pt x="2124075" y="542925"/>
                </a:cubicBezTo>
                <a:lnTo>
                  <a:pt x="2095500" y="523875"/>
                </a:lnTo>
                <a:lnTo>
                  <a:pt x="2066925" y="504825"/>
                </a:lnTo>
                <a:cubicBezTo>
                  <a:pt x="2057400" y="498475"/>
                  <a:pt x="2048589" y="490895"/>
                  <a:pt x="2038350" y="485775"/>
                </a:cubicBezTo>
                <a:cubicBezTo>
                  <a:pt x="2002037" y="467619"/>
                  <a:pt x="1988505" y="462070"/>
                  <a:pt x="1952625" y="438150"/>
                </a:cubicBezTo>
                <a:cubicBezTo>
                  <a:pt x="1904766" y="406244"/>
                  <a:pt x="1922247" y="408674"/>
                  <a:pt x="1866900" y="381000"/>
                </a:cubicBezTo>
                <a:cubicBezTo>
                  <a:pt x="1842008" y="368554"/>
                  <a:pt x="1804741" y="359733"/>
                  <a:pt x="1781175" y="342900"/>
                </a:cubicBezTo>
                <a:cubicBezTo>
                  <a:pt x="1718745" y="298307"/>
                  <a:pt x="1785322" y="325232"/>
                  <a:pt x="1724025" y="304800"/>
                </a:cubicBezTo>
                <a:cubicBezTo>
                  <a:pt x="1711325" y="292100"/>
                  <a:pt x="1700293" y="277476"/>
                  <a:pt x="1685925" y="266700"/>
                </a:cubicBezTo>
                <a:cubicBezTo>
                  <a:pt x="1674566" y="258181"/>
                  <a:pt x="1659866" y="255175"/>
                  <a:pt x="1647825" y="247650"/>
                </a:cubicBezTo>
                <a:cubicBezTo>
                  <a:pt x="1634363" y="239236"/>
                  <a:pt x="1622934" y="227881"/>
                  <a:pt x="1609725" y="219075"/>
                </a:cubicBezTo>
                <a:cubicBezTo>
                  <a:pt x="1600431" y="212879"/>
                  <a:pt x="1547732" y="183290"/>
                  <a:pt x="1533525" y="171450"/>
                </a:cubicBezTo>
                <a:cubicBezTo>
                  <a:pt x="1523177" y="162826"/>
                  <a:pt x="1515177" y="151641"/>
                  <a:pt x="1504950" y="142875"/>
                </a:cubicBezTo>
                <a:cubicBezTo>
                  <a:pt x="1498910" y="137698"/>
                  <a:pt x="1450336" y="101281"/>
                  <a:pt x="1438275" y="95250"/>
                </a:cubicBezTo>
                <a:cubicBezTo>
                  <a:pt x="1359342" y="55783"/>
                  <a:pt x="1419781" y="91406"/>
                  <a:pt x="1362075" y="66675"/>
                </a:cubicBezTo>
                <a:cubicBezTo>
                  <a:pt x="1293063" y="37099"/>
                  <a:pt x="1356633" y="54157"/>
                  <a:pt x="1276350" y="38100"/>
                </a:cubicBezTo>
                <a:cubicBezTo>
                  <a:pt x="1263650" y="31750"/>
                  <a:pt x="1251720" y="23540"/>
                  <a:pt x="1238250" y="19050"/>
                </a:cubicBezTo>
                <a:cubicBezTo>
                  <a:pt x="1212069" y="10323"/>
                  <a:pt x="1133096" y="2334"/>
                  <a:pt x="1114425" y="0"/>
                </a:cubicBezTo>
                <a:cubicBezTo>
                  <a:pt x="892175" y="3175"/>
                  <a:pt x="669775" y="758"/>
                  <a:pt x="447675" y="9525"/>
                </a:cubicBezTo>
                <a:cubicBezTo>
                  <a:pt x="427610" y="10317"/>
                  <a:pt x="410216" y="24637"/>
                  <a:pt x="390525" y="28575"/>
                </a:cubicBezTo>
                <a:cubicBezTo>
                  <a:pt x="330063" y="40667"/>
                  <a:pt x="358606" y="34173"/>
                  <a:pt x="304800" y="47625"/>
                </a:cubicBezTo>
                <a:cubicBezTo>
                  <a:pt x="295275" y="53975"/>
                  <a:pt x="284320" y="58580"/>
                  <a:pt x="276225" y="66675"/>
                </a:cubicBezTo>
                <a:cubicBezTo>
                  <a:pt x="257761" y="85139"/>
                  <a:pt x="255397" y="100584"/>
                  <a:pt x="247650" y="123825"/>
                </a:cubicBezTo>
                <a:cubicBezTo>
                  <a:pt x="245284" y="140390"/>
                  <a:pt x="241388" y="196056"/>
                  <a:pt x="228600" y="219075"/>
                </a:cubicBezTo>
                <a:cubicBezTo>
                  <a:pt x="217481" y="239089"/>
                  <a:pt x="197740" y="254505"/>
                  <a:pt x="190500" y="276225"/>
                </a:cubicBezTo>
                <a:cubicBezTo>
                  <a:pt x="187325" y="285750"/>
                  <a:pt x="185465" y="295820"/>
                  <a:pt x="180975" y="304800"/>
                </a:cubicBezTo>
                <a:cubicBezTo>
                  <a:pt x="173492" y="319765"/>
                  <a:pt x="140541" y="361408"/>
                  <a:pt x="133350" y="371475"/>
                </a:cubicBezTo>
                <a:cubicBezTo>
                  <a:pt x="126696" y="380790"/>
                  <a:pt x="121629" y="391256"/>
                  <a:pt x="114300" y="400050"/>
                </a:cubicBezTo>
                <a:cubicBezTo>
                  <a:pt x="82476" y="438239"/>
                  <a:pt x="89079" y="416126"/>
                  <a:pt x="66675" y="457200"/>
                </a:cubicBezTo>
                <a:cubicBezTo>
                  <a:pt x="53077" y="482131"/>
                  <a:pt x="28575" y="533400"/>
                  <a:pt x="28575" y="533400"/>
                </a:cubicBezTo>
                <a:cubicBezTo>
                  <a:pt x="7556" y="638495"/>
                  <a:pt x="19764" y="597933"/>
                  <a:pt x="0" y="657225"/>
                </a:cubicBezTo>
                <a:cubicBezTo>
                  <a:pt x="3175" y="711200"/>
                  <a:pt x="4841" y="765285"/>
                  <a:pt x="9525" y="819150"/>
                </a:cubicBezTo>
                <a:cubicBezTo>
                  <a:pt x="14546" y="876897"/>
                  <a:pt x="18877" y="865912"/>
                  <a:pt x="28575" y="914400"/>
                </a:cubicBezTo>
                <a:cubicBezTo>
                  <a:pt x="54437" y="1043712"/>
                  <a:pt x="17789" y="893901"/>
                  <a:pt x="57150" y="1038225"/>
                </a:cubicBezTo>
                <a:cubicBezTo>
                  <a:pt x="60594" y="1050855"/>
                  <a:pt x="61518" y="1064293"/>
                  <a:pt x="66675" y="1076325"/>
                </a:cubicBezTo>
                <a:cubicBezTo>
                  <a:pt x="71184" y="1086847"/>
                  <a:pt x="79375" y="1095375"/>
                  <a:pt x="85725" y="1104900"/>
                </a:cubicBezTo>
                <a:cubicBezTo>
                  <a:pt x="92075" y="1127125"/>
                  <a:pt x="96191" y="1150114"/>
                  <a:pt x="104775" y="1171575"/>
                </a:cubicBezTo>
                <a:cubicBezTo>
                  <a:pt x="115322" y="1197942"/>
                  <a:pt x="135987" y="1220225"/>
                  <a:pt x="142875" y="1247775"/>
                </a:cubicBezTo>
                <a:cubicBezTo>
                  <a:pt x="155176" y="1296981"/>
                  <a:pt x="145138" y="1274983"/>
                  <a:pt x="171450" y="1314450"/>
                </a:cubicBezTo>
                <a:cubicBezTo>
                  <a:pt x="189827" y="1406334"/>
                  <a:pt x="167323" y="1325246"/>
                  <a:pt x="200025" y="1390650"/>
                </a:cubicBezTo>
                <a:cubicBezTo>
                  <a:pt x="204515" y="1399630"/>
                  <a:pt x="205595" y="1409997"/>
                  <a:pt x="209550" y="1419225"/>
                </a:cubicBezTo>
                <a:cubicBezTo>
                  <a:pt x="215143" y="1432276"/>
                  <a:pt x="223007" y="1444274"/>
                  <a:pt x="228600" y="1457325"/>
                </a:cubicBezTo>
                <a:cubicBezTo>
                  <a:pt x="232555" y="1466553"/>
                  <a:pt x="233635" y="1476920"/>
                  <a:pt x="238125" y="1485900"/>
                </a:cubicBezTo>
                <a:cubicBezTo>
                  <a:pt x="243245" y="1496139"/>
                  <a:pt x="251495" y="1504536"/>
                  <a:pt x="257175" y="1514475"/>
                </a:cubicBezTo>
                <a:cubicBezTo>
                  <a:pt x="264220" y="1526803"/>
                  <a:pt x="267508" y="1541367"/>
                  <a:pt x="276225" y="1552575"/>
                </a:cubicBezTo>
                <a:cubicBezTo>
                  <a:pt x="290008" y="1570296"/>
                  <a:pt x="307975" y="1584325"/>
                  <a:pt x="323850" y="1600200"/>
                </a:cubicBezTo>
                <a:cubicBezTo>
                  <a:pt x="327025" y="1609725"/>
                  <a:pt x="328885" y="1619795"/>
                  <a:pt x="333375" y="1628775"/>
                </a:cubicBezTo>
                <a:cubicBezTo>
                  <a:pt x="346261" y="1654547"/>
                  <a:pt x="388245" y="1699322"/>
                  <a:pt x="400050" y="1714500"/>
                </a:cubicBezTo>
                <a:cubicBezTo>
                  <a:pt x="434242" y="1758462"/>
                  <a:pt x="400783" y="1730863"/>
                  <a:pt x="447675" y="1762125"/>
                </a:cubicBezTo>
                <a:cubicBezTo>
                  <a:pt x="499885" y="1866545"/>
                  <a:pt x="430941" y="1738698"/>
                  <a:pt x="495300" y="1828800"/>
                </a:cubicBezTo>
                <a:cubicBezTo>
                  <a:pt x="583739" y="1952614"/>
                  <a:pt x="454658" y="1794236"/>
                  <a:pt x="533400" y="1895475"/>
                </a:cubicBezTo>
                <a:cubicBezTo>
                  <a:pt x="548624" y="1915049"/>
                  <a:pt x="564550" y="1934091"/>
                  <a:pt x="581025" y="1952625"/>
                </a:cubicBezTo>
                <a:cubicBezTo>
                  <a:pt x="589974" y="1962693"/>
                  <a:pt x="601770" y="1970239"/>
                  <a:pt x="609600" y="1981200"/>
                </a:cubicBezTo>
                <a:cubicBezTo>
                  <a:pt x="672285" y="2068959"/>
                  <a:pt x="582929" y="1973579"/>
                  <a:pt x="657225" y="2047875"/>
                </a:cubicBezTo>
                <a:cubicBezTo>
                  <a:pt x="677491" y="2128939"/>
                  <a:pt x="648893" y="2050854"/>
                  <a:pt x="695325" y="2105025"/>
                </a:cubicBezTo>
                <a:cubicBezTo>
                  <a:pt x="707373" y="2119081"/>
                  <a:pt x="714088" y="2136951"/>
                  <a:pt x="723900" y="2152650"/>
                </a:cubicBezTo>
                <a:cubicBezTo>
                  <a:pt x="729967" y="2162358"/>
                  <a:pt x="734855" y="2173130"/>
                  <a:pt x="742950" y="2181225"/>
                </a:cubicBezTo>
                <a:cubicBezTo>
                  <a:pt x="751045" y="2189320"/>
                  <a:pt x="762000" y="2193925"/>
                  <a:pt x="771525" y="2200275"/>
                </a:cubicBezTo>
                <a:cubicBezTo>
                  <a:pt x="782037" y="2221299"/>
                  <a:pt x="805197" y="2270053"/>
                  <a:pt x="819150" y="2286000"/>
                </a:cubicBezTo>
                <a:cubicBezTo>
                  <a:pt x="829604" y="2297947"/>
                  <a:pt x="844550" y="2305050"/>
                  <a:pt x="857250" y="2314575"/>
                </a:cubicBezTo>
                <a:cubicBezTo>
                  <a:pt x="909460" y="2418995"/>
                  <a:pt x="840516" y="2291148"/>
                  <a:pt x="904875" y="2381250"/>
                </a:cubicBezTo>
                <a:cubicBezTo>
                  <a:pt x="913128" y="2392804"/>
                  <a:pt x="916049" y="2407536"/>
                  <a:pt x="923925" y="2419350"/>
                </a:cubicBezTo>
                <a:cubicBezTo>
                  <a:pt x="941537" y="2445768"/>
                  <a:pt x="963463" y="2469132"/>
                  <a:pt x="981075" y="2495550"/>
                </a:cubicBezTo>
                <a:cubicBezTo>
                  <a:pt x="987425" y="2505075"/>
                  <a:pt x="992796" y="2515331"/>
                  <a:pt x="1000125" y="2524125"/>
                </a:cubicBezTo>
                <a:cubicBezTo>
                  <a:pt x="1008749" y="2534473"/>
                  <a:pt x="1020076" y="2542352"/>
                  <a:pt x="1028700" y="2552700"/>
                </a:cubicBezTo>
                <a:cubicBezTo>
                  <a:pt x="1036029" y="2561494"/>
                  <a:pt x="1040421" y="2572481"/>
                  <a:pt x="1047750" y="2581275"/>
                </a:cubicBezTo>
                <a:cubicBezTo>
                  <a:pt x="1056374" y="2591623"/>
                  <a:pt x="1067701" y="2599502"/>
                  <a:pt x="1076325" y="2609850"/>
                </a:cubicBezTo>
                <a:cubicBezTo>
                  <a:pt x="1083654" y="2618644"/>
                  <a:pt x="1088046" y="2629631"/>
                  <a:pt x="1095375" y="2638425"/>
                </a:cubicBezTo>
                <a:cubicBezTo>
                  <a:pt x="1103999" y="2648773"/>
                  <a:pt x="1115326" y="2656652"/>
                  <a:pt x="1123950" y="2667000"/>
                </a:cubicBezTo>
                <a:cubicBezTo>
                  <a:pt x="1160694" y="2711093"/>
                  <a:pt x="1122877" y="2682409"/>
                  <a:pt x="1171575" y="2724150"/>
                </a:cubicBezTo>
                <a:cubicBezTo>
                  <a:pt x="1183628" y="2734481"/>
                  <a:pt x="1196757" y="2743498"/>
                  <a:pt x="1209675" y="2752725"/>
                </a:cubicBezTo>
                <a:cubicBezTo>
                  <a:pt x="1218990" y="2759379"/>
                  <a:pt x="1229456" y="2764446"/>
                  <a:pt x="1238250" y="2771775"/>
                </a:cubicBezTo>
                <a:cubicBezTo>
                  <a:pt x="1248598" y="2780399"/>
                  <a:pt x="1255050" y="2793808"/>
                  <a:pt x="1266825" y="2800350"/>
                </a:cubicBezTo>
                <a:cubicBezTo>
                  <a:pt x="1284378" y="2810102"/>
                  <a:pt x="1305331" y="2811942"/>
                  <a:pt x="1323975" y="2819400"/>
                </a:cubicBezTo>
                <a:cubicBezTo>
                  <a:pt x="1339850" y="2825750"/>
                  <a:pt x="1356035" y="2831375"/>
                  <a:pt x="1371600" y="2838450"/>
                </a:cubicBezTo>
                <a:cubicBezTo>
                  <a:pt x="1446681" y="2872578"/>
                  <a:pt x="1406857" y="2860796"/>
                  <a:pt x="1476375" y="2886075"/>
                </a:cubicBezTo>
                <a:cubicBezTo>
                  <a:pt x="1495246" y="2892937"/>
                  <a:pt x="1515564" y="2896145"/>
                  <a:pt x="1533525" y="2905125"/>
                </a:cubicBezTo>
                <a:cubicBezTo>
                  <a:pt x="1546225" y="2911475"/>
                  <a:pt x="1559297" y="2917130"/>
                  <a:pt x="1571625" y="2924175"/>
                </a:cubicBezTo>
                <a:cubicBezTo>
                  <a:pt x="1581564" y="2929855"/>
                  <a:pt x="1589633" y="2938822"/>
                  <a:pt x="1600200" y="2943225"/>
                </a:cubicBezTo>
                <a:cubicBezTo>
                  <a:pt x="1794916" y="3024357"/>
                  <a:pt x="1605298" y="2933849"/>
                  <a:pt x="1733550" y="2990850"/>
                </a:cubicBezTo>
                <a:cubicBezTo>
                  <a:pt x="1746525" y="2996617"/>
                  <a:pt x="1758675" y="3004133"/>
                  <a:pt x="1771650" y="3009900"/>
                </a:cubicBezTo>
                <a:cubicBezTo>
                  <a:pt x="1787274" y="3016844"/>
                  <a:pt x="1803982" y="3021304"/>
                  <a:pt x="1819275" y="3028950"/>
                </a:cubicBezTo>
                <a:cubicBezTo>
                  <a:pt x="1835834" y="3037229"/>
                  <a:pt x="1850124" y="3049696"/>
                  <a:pt x="1866900" y="3057525"/>
                </a:cubicBezTo>
                <a:cubicBezTo>
                  <a:pt x="1897888" y="3071986"/>
                  <a:pt x="1931564" y="3080332"/>
                  <a:pt x="1962150" y="3095625"/>
                </a:cubicBezTo>
                <a:cubicBezTo>
                  <a:pt x="1985244" y="3107172"/>
                  <a:pt x="2023552" y="3127644"/>
                  <a:pt x="2047875" y="3133725"/>
                </a:cubicBezTo>
                <a:cubicBezTo>
                  <a:pt x="2069621" y="3139161"/>
                  <a:pt x="2186223" y="3151214"/>
                  <a:pt x="2200275" y="3152775"/>
                </a:cubicBezTo>
                <a:cubicBezTo>
                  <a:pt x="2212975" y="3155950"/>
                  <a:pt x="2225596" y="3159460"/>
                  <a:pt x="2238375" y="3162300"/>
                </a:cubicBezTo>
                <a:cubicBezTo>
                  <a:pt x="2448219" y="3208932"/>
                  <a:pt x="2518558" y="3167883"/>
                  <a:pt x="2847975" y="3162300"/>
                </a:cubicBezTo>
                <a:cubicBezTo>
                  <a:pt x="2863850" y="3159125"/>
                  <a:pt x="2879796" y="3156287"/>
                  <a:pt x="2895600" y="3152775"/>
                </a:cubicBezTo>
                <a:cubicBezTo>
                  <a:pt x="2908379" y="3149935"/>
                  <a:pt x="2920863" y="3145817"/>
                  <a:pt x="2933700" y="3143250"/>
                </a:cubicBezTo>
                <a:cubicBezTo>
                  <a:pt x="2952638" y="3139462"/>
                  <a:pt x="2971912" y="3137513"/>
                  <a:pt x="2990850" y="3133725"/>
                </a:cubicBezTo>
                <a:cubicBezTo>
                  <a:pt x="3003687" y="3131158"/>
                  <a:pt x="3016011" y="3126191"/>
                  <a:pt x="3028950" y="3124200"/>
                </a:cubicBezTo>
                <a:cubicBezTo>
                  <a:pt x="3057367" y="3119828"/>
                  <a:pt x="3086100" y="3117850"/>
                  <a:pt x="3114675" y="3114675"/>
                </a:cubicBezTo>
                <a:cubicBezTo>
                  <a:pt x="3124200" y="3111500"/>
                  <a:pt x="3133510" y="3107585"/>
                  <a:pt x="3143250" y="3105150"/>
                </a:cubicBezTo>
                <a:cubicBezTo>
                  <a:pt x="3158604" y="3101312"/>
                  <a:pt x="3201636" y="3095997"/>
                  <a:pt x="3219450" y="3086100"/>
                </a:cubicBezTo>
                <a:cubicBezTo>
                  <a:pt x="3239464" y="3074981"/>
                  <a:pt x="3276600" y="3048000"/>
                  <a:pt x="3276600" y="3048000"/>
                </a:cubicBezTo>
                <a:cubicBezTo>
                  <a:pt x="3282950" y="3038475"/>
                  <a:pt x="3287555" y="3027520"/>
                  <a:pt x="3295650" y="3019425"/>
                </a:cubicBezTo>
                <a:cubicBezTo>
                  <a:pt x="3334544" y="2980531"/>
                  <a:pt x="3335337" y="3024188"/>
                  <a:pt x="3362325" y="2943225"/>
                </a:cubicBezTo>
                <a:lnTo>
                  <a:pt x="3381375" y="2886075"/>
                </a:lnTo>
                <a:lnTo>
                  <a:pt x="3390900" y="2857500"/>
                </a:lnTo>
                <a:cubicBezTo>
                  <a:pt x="3404763" y="2705009"/>
                  <a:pt x="3366174" y="2774613"/>
                  <a:pt x="3429000" y="2743200"/>
                </a:cubicBezTo>
                <a:cubicBezTo>
                  <a:pt x="3433016" y="2741192"/>
                  <a:pt x="3403600" y="2782887"/>
                  <a:pt x="3409950" y="277177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Równoległe przesunięcie siły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2411760" y="2204864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2195736" y="2636912"/>
          <a:ext cx="152400" cy="165100"/>
        </p:xfrm>
        <a:graphic>
          <a:graphicData uri="http://schemas.openxmlformats.org/presentationml/2006/ole">
            <p:oleObj spid="_x0000_s190490" name="Równanie" r:id="rId3" imgW="152280" imgH="164880" progId="Equation.3">
              <p:embed/>
            </p:oleObj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2267744" y="3356992"/>
          <a:ext cx="152400" cy="165100"/>
        </p:xfrm>
        <a:graphic>
          <a:graphicData uri="http://schemas.openxmlformats.org/presentationml/2006/ole">
            <p:oleObj spid="_x0000_s190491" name="Równanie" r:id="rId4" imgW="152280" imgH="164880" progId="Equation.3">
              <p:embed/>
            </p:oleObj>
          </a:graphicData>
        </a:graphic>
      </p:graphicFrame>
      <p:cxnSp>
        <p:nvCxnSpPr>
          <p:cNvPr id="11" name="Łącznik prosty 10"/>
          <p:cNvCxnSpPr/>
          <p:nvPr/>
        </p:nvCxnSpPr>
        <p:spPr>
          <a:xfrm>
            <a:off x="2411760" y="3356992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468" name="Object 4"/>
          <p:cNvGraphicFramePr>
            <a:graphicFrameLocks noChangeAspect="1"/>
          </p:cNvGraphicFramePr>
          <p:nvPr/>
        </p:nvGraphicFramePr>
        <p:xfrm>
          <a:off x="4499992" y="3407916"/>
          <a:ext cx="152400" cy="165100"/>
        </p:xfrm>
        <a:graphic>
          <a:graphicData uri="http://schemas.openxmlformats.org/presentationml/2006/ole">
            <p:oleObj spid="_x0000_s190492" name="Równanie" r:id="rId5" imgW="152280" imgH="164880" progId="Equation.3">
              <p:embed/>
            </p:oleObj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 flipV="1">
            <a:off x="4716016" y="2204864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4716016" y="3356992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4716016" y="2708920"/>
          <a:ext cx="152400" cy="165100"/>
        </p:xfrm>
        <a:graphic>
          <a:graphicData uri="http://schemas.openxmlformats.org/presentationml/2006/ole">
            <p:oleObj spid="_x0000_s190493" name="Równanie" r:id="rId6" imgW="152280" imgH="164880" progId="Equation.3">
              <p:embed/>
            </p:oleObj>
          </a:graphicData>
        </a:graphic>
      </p:graphicFrame>
      <p:graphicFrame>
        <p:nvGraphicFramePr>
          <p:cNvPr id="190470" name="Object 6"/>
          <p:cNvGraphicFramePr>
            <a:graphicFrameLocks noChangeAspect="1"/>
          </p:cNvGraphicFramePr>
          <p:nvPr/>
        </p:nvGraphicFramePr>
        <p:xfrm>
          <a:off x="4788024" y="3933056"/>
          <a:ext cx="152400" cy="165100"/>
        </p:xfrm>
        <a:graphic>
          <a:graphicData uri="http://schemas.openxmlformats.org/presentationml/2006/ole">
            <p:oleObj spid="_x0000_s190494" name="Równanie" r:id="rId7" imgW="152280" imgH="164880" progId="Equation.3">
              <p:embed/>
            </p:oleObj>
          </a:graphicData>
        </a:graphic>
      </p:graphicFrame>
      <p:sp>
        <p:nvSpPr>
          <p:cNvPr id="17" name="Równa się 16"/>
          <p:cNvSpPr/>
          <p:nvPr/>
        </p:nvSpPr>
        <p:spPr>
          <a:xfrm>
            <a:off x="5076056" y="3212976"/>
            <a:ext cx="216024" cy="28803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5508104" y="3429000"/>
          <a:ext cx="152400" cy="165100"/>
        </p:xfrm>
        <a:graphic>
          <a:graphicData uri="http://schemas.openxmlformats.org/presentationml/2006/ole">
            <p:oleObj spid="_x0000_s190495" name="Równanie" r:id="rId8" imgW="152280" imgH="16488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5652120" y="3429000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7740352" y="3479924"/>
          <a:ext cx="152400" cy="165100"/>
        </p:xfrm>
        <a:graphic>
          <a:graphicData uri="http://schemas.openxmlformats.org/presentationml/2006/ole">
            <p:oleObj spid="_x0000_s190496" name="Równanie" r:id="rId9" imgW="152280" imgH="164880" progId="Equation.3">
              <p:embed/>
            </p:oleObj>
          </a:graphicData>
        </a:graphic>
      </p:graphicFrame>
      <p:cxnSp>
        <p:nvCxnSpPr>
          <p:cNvPr id="23" name="Łącznik prosty ze strzałką 22"/>
          <p:cNvCxnSpPr/>
          <p:nvPr/>
        </p:nvCxnSpPr>
        <p:spPr>
          <a:xfrm flipV="1">
            <a:off x="7956376" y="2276872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7956376" y="2780928"/>
          <a:ext cx="152400" cy="165100"/>
        </p:xfrm>
        <a:graphic>
          <a:graphicData uri="http://schemas.openxmlformats.org/presentationml/2006/ole">
            <p:oleObj spid="_x0000_s190497" name="Równanie" r:id="rId10" imgW="152280" imgH="164880" progId="Equation.3">
              <p:embed/>
            </p:oleObj>
          </a:graphicData>
        </a:graphic>
      </p:graphicFrame>
      <p:graphicFrame>
        <p:nvGraphicFramePr>
          <p:cNvPr id="190476" name="Object 12"/>
          <p:cNvGraphicFramePr>
            <a:graphicFrameLocks noChangeAspect="1"/>
          </p:cNvGraphicFramePr>
          <p:nvPr/>
        </p:nvGraphicFramePr>
        <p:xfrm>
          <a:off x="3491880" y="3140968"/>
          <a:ext cx="127000" cy="139700"/>
        </p:xfrm>
        <a:graphic>
          <a:graphicData uri="http://schemas.openxmlformats.org/presentationml/2006/ole">
            <p:oleObj spid="_x0000_s190498" name="Równanie" r:id="rId11" imgW="126720" imgH="139680" progId="Equation.3">
              <p:embed/>
            </p:oleObj>
          </a:graphicData>
        </a:graphic>
      </p:graphicFrame>
      <p:graphicFrame>
        <p:nvGraphicFramePr>
          <p:cNvPr id="190477" name="Object 13"/>
          <p:cNvGraphicFramePr>
            <a:graphicFrameLocks noChangeAspect="1"/>
          </p:cNvGraphicFramePr>
          <p:nvPr/>
        </p:nvGraphicFramePr>
        <p:xfrm>
          <a:off x="6732240" y="3212976"/>
          <a:ext cx="127000" cy="139700"/>
        </p:xfrm>
        <a:graphic>
          <a:graphicData uri="http://schemas.openxmlformats.org/presentationml/2006/ole">
            <p:oleObj spid="_x0000_s190499" name="Równanie" r:id="rId12" imgW="126720" imgH="139680" progId="Equation.3">
              <p:embed/>
            </p:oleObj>
          </a:graphicData>
        </a:graphic>
      </p:graphicFrame>
      <p:sp>
        <p:nvSpPr>
          <p:cNvPr id="29" name="Strzałka zakrzywiona w górę 28"/>
          <p:cNvSpPr/>
          <p:nvPr/>
        </p:nvSpPr>
        <p:spPr>
          <a:xfrm rot="10800000" flipH="1">
            <a:off x="7609412" y="2991682"/>
            <a:ext cx="707004" cy="335108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0478" name="Object 14"/>
          <p:cNvGraphicFramePr>
            <a:graphicFrameLocks noChangeAspect="1"/>
          </p:cNvGraphicFramePr>
          <p:nvPr/>
        </p:nvGraphicFramePr>
        <p:xfrm>
          <a:off x="6786350" y="2780928"/>
          <a:ext cx="987538" cy="288032"/>
        </p:xfrm>
        <a:graphic>
          <a:graphicData uri="http://schemas.openxmlformats.org/presentationml/2006/ole">
            <p:oleObj spid="_x0000_s190500" name="Równanie" r:id="rId13" imgW="609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Redukcja płaskiego układu sił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 flipV="1">
            <a:off x="3419872" y="2708920"/>
            <a:ext cx="122413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 flipV="1">
            <a:off x="2555776" y="2276872"/>
            <a:ext cx="28803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1691680" y="2708920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3563888" y="3717032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1691680" y="3789040"/>
            <a:ext cx="111365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2051720" y="4005064"/>
          <a:ext cx="152400" cy="215900"/>
        </p:xfrm>
        <a:graphic>
          <a:graphicData uri="http://schemas.openxmlformats.org/presentationml/2006/ole">
            <p:oleObj spid="_x0000_s196655" name="Równanie" r:id="rId4" imgW="152280" imgH="215640" progId="Equation.3">
              <p:embed/>
            </p:oleObj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1763688" y="2924944"/>
          <a:ext cx="165100" cy="215900"/>
        </p:xfrm>
        <a:graphic>
          <a:graphicData uri="http://schemas.openxmlformats.org/presentationml/2006/ole">
            <p:oleObj spid="_x0000_s196656" name="Równanie" r:id="rId5" imgW="164880" imgH="215640" progId="Equation.3">
              <p:embed/>
            </p:oleObj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2483768" y="2348880"/>
          <a:ext cx="165100" cy="228600"/>
        </p:xfrm>
        <a:graphic>
          <a:graphicData uri="http://schemas.openxmlformats.org/presentationml/2006/ole">
            <p:oleObj spid="_x0000_s196657" name="Równanie" r:id="rId6" imgW="164880" imgH="228600" progId="Equation.3">
              <p:embed/>
            </p:oleObj>
          </a:graphicData>
        </a:graphic>
      </p:graphicFrame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3563888" y="4077072"/>
          <a:ext cx="177800" cy="228600"/>
        </p:xfrm>
        <a:graphic>
          <a:graphicData uri="http://schemas.openxmlformats.org/presentationml/2006/ole">
            <p:oleObj spid="_x0000_s196658" name="Równanie" r:id="rId7" imgW="177480" imgH="228600" progId="Equation.3">
              <p:embed/>
            </p:oleObj>
          </a:graphicData>
        </a:graphic>
      </p:graphicFrame>
      <p:sp>
        <p:nvSpPr>
          <p:cNvPr id="18" name="Elipsa 17"/>
          <p:cNvSpPr/>
          <p:nvPr/>
        </p:nvSpPr>
        <p:spPr>
          <a:xfrm>
            <a:off x="5004048" y="3645024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5148064" y="3501008"/>
          <a:ext cx="152400" cy="165100"/>
        </p:xfrm>
        <a:graphic>
          <a:graphicData uri="http://schemas.openxmlformats.org/presentationml/2006/ole">
            <p:oleObj spid="_x0000_s196659" name="Równanie" r:id="rId8" imgW="152280" imgH="16488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2843808" y="3933056"/>
            <a:ext cx="3312368" cy="288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>
            <a:stCxn id="18" idx="4"/>
          </p:cNvCxnSpPr>
          <p:nvPr/>
        </p:nvCxnSpPr>
        <p:spPr>
          <a:xfrm flipH="1">
            <a:off x="5067672" y="3789040"/>
            <a:ext cx="8384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5076056" y="3861048"/>
          <a:ext cx="152400" cy="215900"/>
        </p:xfrm>
        <a:graphic>
          <a:graphicData uri="http://schemas.openxmlformats.org/presentationml/2006/ole">
            <p:oleObj spid="_x0000_s196660" name="Równanie" r:id="rId9" imgW="152280" imgH="215640" progId="Equation.3">
              <p:embed/>
            </p:oleObj>
          </a:graphicData>
        </a:graphic>
      </p:graphicFrame>
      <p:cxnSp>
        <p:nvCxnSpPr>
          <p:cNvPr id="32" name="Łącznik prosty ze strzałką 31"/>
          <p:cNvCxnSpPr/>
          <p:nvPr/>
        </p:nvCxnSpPr>
        <p:spPr>
          <a:xfrm>
            <a:off x="5114528" y="3717032"/>
            <a:ext cx="111365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17" name="Object 9"/>
          <p:cNvGraphicFramePr>
            <a:graphicFrameLocks noChangeAspect="1"/>
          </p:cNvGraphicFramePr>
          <p:nvPr/>
        </p:nvGraphicFramePr>
        <p:xfrm>
          <a:off x="5868144" y="3789040"/>
          <a:ext cx="152400" cy="215900"/>
        </p:xfrm>
        <a:graphic>
          <a:graphicData uri="http://schemas.openxmlformats.org/presentationml/2006/ole">
            <p:oleObj spid="_x0000_s196661" name="Równanie" r:id="rId10" imgW="152280" imgH="215640" progId="Equation.3">
              <p:embed/>
            </p:oleObj>
          </a:graphicData>
        </a:graphic>
      </p:graphicFrame>
      <p:sp>
        <p:nvSpPr>
          <p:cNvPr id="42" name="Strzałka zakrzywiona w górę 41"/>
          <p:cNvSpPr/>
          <p:nvPr/>
        </p:nvSpPr>
        <p:spPr>
          <a:xfrm rot="1050129">
            <a:off x="6948264" y="4077072"/>
            <a:ext cx="432048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7380312" y="4149080"/>
          <a:ext cx="685800" cy="215900"/>
        </p:xfrm>
        <a:graphic>
          <a:graphicData uri="http://schemas.openxmlformats.org/presentationml/2006/ole">
            <p:oleObj spid="_x0000_s196662" name="Równanie" r:id="rId11" imgW="685800" imgH="215640" progId="Equation.3">
              <p:embed/>
            </p:oleObj>
          </a:graphicData>
        </a:graphic>
      </p:graphicFrame>
      <p:cxnSp>
        <p:nvCxnSpPr>
          <p:cNvPr id="44" name="Łącznik prosty 43"/>
          <p:cNvCxnSpPr/>
          <p:nvPr/>
        </p:nvCxnSpPr>
        <p:spPr>
          <a:xfrm>
            <a:off x="2627784" y="3284984"/>
            <a:ext cx="3816424" cy="20162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>
            <a:stCxn id="18" idx="3"/>
          </p:cNvCxnSpPr>
          <p:nvPr/>
        </p:nvCxnSpPr>
        <p:spPr>
          <a:xfrm flipH="1">
            <a:off x="4644008" y="3767949"/>
            <a:ext cx="381131" cy="597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19" name="Object 11"/>
          <p:cNvGraphicFramePr>
            <a:graphicFrameLocks noChangeAspect="1"/>
          </p:cNvGraphicFramePr>
          <p:nvPr/>
        </p:nvGraphicFramePr>
        <p:xfrm>
          <a:off x="4781550" y="4149725"/>
          <a:ext cx="165100" cy="215900"/>
        </p:xfrm>
        <a:graphic>
          <a:graphicData uri="http://schemas.openxmlformats.org/presentationml/2006/ole">
            <p:oleObj spid="_x0000_s196663" name="Równanie" r:id="rId12" imgW="164880" imgH="215640" progId="Equation.3">
              <p:embed/>
            </p:oleObj>
          </a:graphicData>
        </a:graphic>
      </p:graphicFrame>
      <p:sp>
        <p:nvSpPr>
          <p:cNvPr id="59" name="Strzałka zakrzywiona w górę 58"/>
          <p:cNvSpPr/>
          <p:nvPr/>
        </p:nvSpPr>
        <p:spPr>
          <a:xfrm>
            <a:off x="6732240" y="4509244"/>
            <a:ext cx="432048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/>
        </p:nvGraphicFramePr>
        <p:xfrm>
          <a:off x="7138988" y="4581525"/>
          <a:ext cx="736600" cy="215900"/>
        </p:xfrm>
        <a:graphic>
          <a:graphicData uri="http://schemas.openxmlformats.org/presentationml/2006/ole">
            <p:oleObj spid="_x0000_s196664" name="Równanie" r:id="rId13" imgW="736560" imgH="215640" progId="Equation.3">
              <p:embed/>
            </p:oleObj>
          </a:graphicData>
        </a:graphic>
      </p:graphicFrame>
      <p:cxnSp>
        <p:nvCxnSpPr>
          <p:cNvPr id="61" name="Łącznik prosty ze strzałką 60"/>
          <p:cNvCxnSpPr/>
          <p:nvPr/>
        </p:nvCxnSpPr>
        <p:spPr>
          <a:xfrm>
            <a:off x="5076056" y="3717032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21" name="Object 13"/>
          <p:cNvGraphicFramePr>
            <a:graphicFrameLocks noChangeAspect="1"/>
          </p:cNvGraphicFramePr>
          <p:nvPr/>
        </p:nvGraphicFramePr>
        <p:xfrm>
          <a:off x="5364088" y="4005064"/>
          <a:ext cx="165100" cy="215900"/>
        </p:xfrm>
        <a:graphic>
          <a:graphicData uri="http://schemas.openxmlformats.org/presentationml/2006/ole">
            <p:oleObj spid="_x0000_s196665" name="Równanie" r:id="rId14" imgW="164880" imgH="215640" progId="Equation.3">
              <p:embed/>
            </p:oleObj>
          </a:graphicData>
        </a:graphic>
      </p:graphicFrame>
      <p:cxnSp>
        <p:nvCxnSpPr>
          <p:cNvPr id="64" name="Łącznik prosty 63"/>
          <p:cNvCxnSpPr>
            <a:endCxn id="18" idx="1"/>
          </p:cNvCxnSpPr>
          <p:nvPr/>
        </p:nvCxnSpPr>
        <p:spPr>
          <a:xfrm>
            <a:off x="2627784" y="2708920"/>
            <a:ext cx="2397355" cy="9571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22" name="Object 14"/>
          <p:cNvGraphicFramePr>
            <a:graphicFrameLocks noChangeAspect="1"/>
          </p:cNvGraphicFramePr>
          <p:nvPr/>
        </p:nvGraphicFramePr>
        <p:xfrm>
          <a:off x="3779838" y="3278188"/>
          <a:ext cx="165100" cy="228600"/>
        </p:xfrm>
        <a:graphic>
          <a:graphicData uri="http://schemas.openxmlformats.org/presentationml/2006/ole">
            <p:oleObj spid="_x0000_s196666" name="Równanie" r:id="rId15" imgW="164880" imgH="228600" progId="Equation.3">
              <p:embed/>
            </p:oleObj>
          </a:graphicData>
        </a:graphic>
      </p:graphicFrame>
      <p:sp>
        <p:nvSpPr>
          <p:cNvPr id="70" name="Strzałka zakrzywiona w górę 69"/>
          <p:cNvSpPr/>
          <p:nvPr/>
        </p:nvSpPr>
        <p:spPr>
          <a:xfrm rot="6247484" flipH="1">
            <a:off x="7195630" y="3624108"/>
            <a:ext cx="360040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71" name="Object 10"/>
          <p:cNvGraphicFramePr>
            <a:graphicFrameLocks noChangeAspect="1"/>
          </p:cNvGraphicFramePr>
          <p:nvPr/>
        </p:nvGraphicFramePr>
        <p:xfrm>
          <a:off x="7513638" y="3709988"/>
          <a:ext cx="723900" cy="228600"/>
        </p:xfrm>
        <a:graphic>
          <a:graphicData uri="http://schemas.openxmlformats.org/presentationml/2006/ole">
            <p:oleObj spid="_x0000_s196667" name="Równanie" r:id="rId16" imgW="723600" imgH="228600" progId="Equation.3">
              <p:embed/>
            </p:oleObj>
          </a:graphicData>
        </a:graphic>
      </p:graphicFrame>
      <p:cxnSp>
        <p:nvCxnSpPr>
          <p:cNvPr id="72" name="Łącznik prosty ze strzałką 71"/>
          <p:cNvCxnSpPr/>
          <p:nvPr/>
        </p:nvCxnSpPr>
        <p:spPr>
          <a:xfrm flipV="1">
            <a:off x="5076056" y="2924944"/>
            <a:ext cx="28803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24" name="Object 16"/>
          <p:cNvGraphicFramePr>
            <a:graphicFrameLocks noChangeAspect="1"/>
          </p:cNvGraphicFramePr>
          <p:nvPr/>
        </p:nvGraphicFramePr>
        <p:xfrm>
          <a:off x="5292080" y="3140968"/>
          <a:ext cx="165100" cy="228600"/>
        </p:xfrm>
        <a:graphic>
          <a:graphicData uri="http://schemas.openxmlformats.org/presentationml/2006/ole">
            <p:oleObj spid="_x0000_s196668" name="Równanie" r:id="rId17" imgW="164880" imgH="228600" progId="Equation.3">
              <p:embed/>
            </p:oleObj>
          </a:graphicData>
        </a:graphic>
      </p:graphicFrame>
      <p:cxnSp>
        <p:nvCxnSpPr>
          <p:cNvPr id="74" name="Łącznik prosty ze strzałką 73"/>
          <p:cNvCxnSpPr/>
          <p:nvPr/>
        </p:nvCxnSpPr>
        <p:spPr>
          <a:xfrm flipV="1">
            <a:off x="5076056" y="3284984"/>
            <a:ext cx="122413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trzałka zakrzywiona w górę 74"/>
          <p:cNvSpPr/>
          <p:nvPr/>
        </p:nvSpPr>
        <p:spPr>
          <a:xfrm rot="6247484" flipH="1">
            <a:off x="7348030" y="3233892"/>
            <a:ext cx="360040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77" name="Łącznik prosty 76"/>
          <p:cNvCxnSpPr/>
          <p:nvPr/>
        </p:nvCxnSpPr>
        <p:spPr>
          <a:xfrm flipV="1">
            <a:off x="3563888" y="1700808"/>
            <a:ext cx="0" cy="20162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>
            <a:stCxn id="18" idx="2"/>
          </p:cNvCxnSpPr>
          <p:nvPr/>
        </p:nvCxnSpPr>
        <p:spPr>
          <a:xfrm flipH="1">
            <a:off x="3563888" y="371703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625" name="Object 17"/>
          <p:cNvGraphicFramePr>
            <a:graphicFrameLocks noChangeAspect="1"/>
          </p:cNvGraphicFramePr>
          <p:nvPr/>
        </p:nvGraphicFramePr>
        <p:xfrm>
          <a:off x="3995738" y="3717032"/>
          <a:ext cx="165100" cy="228600"/>
        </p:xfrm>
        <a:graphic>
          <a:graphicData uri="http://schemas.openxmlformats.org/presentationml/2006/ole">
            <p:oleObj spid="_x0000_s196669" name="Równanie" r:id="rId18" imgW="164880" imgH="228600" progId="Equation.3">
              <p:embed/>
            </p:oleObj>
          </a:graphicData>
        </a:graphic>
      </p:graphicFrame>
      <p:cxnSp>
        <p:nvCxnSpPr>
          <p:cNvPr id="81" name="Łącznik prosty ze strzałką 80"/>
          <p:cNvCxnSpPr/>
          <p:nvPr/>
        </p:nvCxnSpPr>
        <p:spPr>
          <a:xfrm flipV="1">
            <a:off x="5076056" y="2924944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6"/>
          <p:cNvGraphicFramePr>
            <a:graphicFrameLocks noChangeAspect="1"/>
          </p:cNvGraphicFramePr>
          <p:nvPr/>
        </p:nvGraphicFramePr>
        <p:xfrm>
          <a:off x="4860032" y="3212976"/>
          <a:ext cx="177800" cy="228600"/>
        </p:xfrm>
        <a:graphic>
          <a:graphicData uri="http://schemas.openxmlformats.org/presentationml/2006/ole">
            <p:oleObj spid="_x0000_s196670" name="Równanie" r:id="rId19" imgW="177480" imgH="228600" progId="Equation.3">
              <p:embed/>
            </p:oleObj>
          </a:graphicData>
        </a:graphic>
      </p:graphicFrame>
      <p:sp>
        <p:nvSpPr>
          <p:cNvPr id="83" name="Strzałka zakrzywiona w górę 82"/>
          <p:cNvSpPr/>
          <p:nvPr/>
        </p:nvSpPr>
        <p:spPr>
          <a:xfrm rot="6247484" flipH="1">
            <a:off x="7204954" y="2801844"/>
            <a:ext cx="360040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6627" name="Object 19"/>
          <p:cNvGraphicFramePr>
            <a:graphicFrameLocks noChangeAspect="1"/>
          </p:cNvGraphicFramePr>
          <p:nvPr/>
        </p:nvGraphicFramePr>
        <p:xfrm>
          <a:off x="7583488" y="2852738"/>
          <a:ext cx="749300" cy="228600"/>
        </p:xfrm>
        <a:graphic>
          <a:graphicData uri="http://schemas.openxmlformats.org/presentationml/2006/ole">
            <p:oleObj spid="_x0000_s196671" name="Równanie" r:id="rId20" imgW="749160" imgH="228600" progId="Equation.3">
              <p:embed/>
            </p:oleObj>
          </a:graphicData>
        </a:graphic>
      </p:graphicFrame>
      <p:graphicFrame>
        <p:nvGraphicFramePr>
          <p:cNvPr id="196628" name="Object 20"/>
          <p:cNvGraphicFramePr>
            <a:graphicFrameLocks noChangeAspect="1"/>
          </p:cNvGraphicFramePr>
          <p:nvPr/>
        </p:nvGraphicFramePr>
        <p:xfrm>
          <a:off x="971600" y="4941168"/>
          <a:ext cx="1460500" cy="228600"/>
        </p:xfrm>
        <a:graphic>
          <a:graphicData uri="http://schemas.openxmlformats.org/presentationml/2006/ole">
            <p:oleObj spid="_x0000_s196672" name="Równanie" r:id="rId21" imgW="1460160" imgH="228600" progId="Equation.3">
              <p:embed/>
            </p:oleObj>
          </a:graphicData>
        </a:graphic>
      </p:graphicFrame>
      <p:graphicFrame>
        <p:nvGraphicFramePr>
          <p:cNvPr id="196629" name="Object 21"/>
          <p:cNvGraphicFramePr>
            <a:graphicFrameLocks noChangeAspect="1"/>
          </p:cNvGraphicFramePr>
          <p:nvPr/>
        </p:nvGraphicFramePr>
        <p:xfrm>
          <a:off x="806450" y="5360988"/>
          <a:ext cx="1790700" cy="228600"/>
        </p:xfrm>
        <a:graphic>
          <a:graphicData uri="http://schemas.openxmlformats.org/presentationml/2006/ole">
            <p:oleObj spid="_x0000_s196673" name="Równanie" r:id="rId22" imgW="1790640" imgH="228600" progId="Equation.3">
              <p:embed/>
            </p:oleObj>
          </a:graphicData>
        </a:graphic>
      </p:graphicFrame>
      <p:graphicFrame>
        <p:nvGraphicFramePr>
          <p:cNvPr id="196630" name="Object 22"/>
          <p:cNvGraphicFramePr>
            <a:graphicFrameLocks noChangeAspect="1"/>
          </p:cNvGraphicFramePr>
          <p:nvPr/>
        </p:nvGraphicFramePr>
        <p:xfrm>
          <a:off x="3059832" y="5720680"/>
          <a:ext cx="1790700" cy="228600"/>
        </p:xfrm>
        <a:graphic>
          <a:graphicData uri="http://schemas.openxmlformats.org/presentationml/2006/ole">
            <p:oleObj spid="_x0000_s196674" name="Równanie" r:id="rId23" imgW="1790640" imgH="228600" progId="Equation.3">
              <p:embed/>
            </p:oleObj>
          </a:graphicData>
        </a:graphic>
      </p:graphicFrame>
      <p:graphicFrame>
        <p:nvGraphicFramePr>
          <p:cNvPr id="196631" name="Object 23"/>
          <p:cNvGraphicFramePr>
            <a:graphicFrameLocks noChangeAspect="1"/>
          </p:cNvGraphicFramePr>
          <p:nvPr/>
        </p:nvGraphicFramePr>
        <p:xfrm>
          <a:off x="3068638" y="5013325"/>
          <a:ext cx="1689100" cy="228600"/>
        </p:xfrm>
        <a:graphic>
          <a:graphicData uri="http://schemas.openxmlformats.org/presentationml/2006/ole">
            <p:oleObj spid="_x0000_s196675" name="Równanie" r:id="rId24" imgW="1688760" imgH="228600" progId="Equation.3">
              <p:embed/>
            </p:oleObj>
          </a:graphicData>
        </a:graphic>
      </p:graphicFrame>
      <p:graphicFrame>
        <p:nvGraphicFramePr>
          <p:cNvPr id="196632" name="Object 24"/>
          <p:cNvGraphicFramePr>
            <a:graphicFrameLocks noChangeAspect="1"/>
          </p:cNvGraphicFramePr>
          <p:nvPr/>
        </p:nvGraphicFramePr>
        <p:xfrm>
          <a:off x="3046413" y="5354638"/>
          <a:ext cx="1714500" cy="241300"/>
        </p:xfrm>
        <a:graphic>
          <a:graphicData uri="http://schemas.openxmlformats.org/presentationml/2006/ole">
            <p:oleObj spid="_x0000_s196676" name="Równanie" r:id="rId25" imgW="17143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8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9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9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2" grpId="0" animBg="1"/>
      <p:bldP spid="59" grpId="0" animBg="1"/>
      <p:bldP spid="70" grpId="0" animBg="1"/>
      <p:bldP spid="75" grpId="0" animBg="1"/>
      <p:bldP spid="8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FFC000"/>
                </a:solidFill>
              </a:rPr>
              <a:t>Równowaga</a:t>
            </a:r>
            <a:r>
              <a:rPr lang="pl-PL" dirty="0" smtClean="0">
                <a:solidFill>
                  <a:srgbClr val="FFC000"/>
                </a:solidFill>
              </a:rPr>
              <a:t> płaskiego układu sił</a:t>
            </a:r>
            <a:endParaRPr lang="pl-PL" dirty="0"/>
          </a:p>
        </p:txBody>
      </p:sp>
      <p:cxnSp>
        <p:nvCxnSpPr>
          <p:cNvPr id="3" name="Łącznik prosty ze strzałką 2"/>
          <p:cNvCxnSpPr/>
          <p:nvPr/>
        </p:nvCxnSpPr>
        <p:spPr>
          <a:xfrm flipV="1">
            <a:off x="3419872" y="2708920"/>
            <a:ext cx="122413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 flipV="1">
            <a:off x="2555776" y="2276872"/>
            <a:ext cx="28803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1691680" y="2708920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3563888" y="3717032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1691680" y="3789040"/>
            <a:ext cx="1113656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051720" y="4005064"/>
          <a:ext cx="152400" cy="215900"/>
        </p:xfrm>
        <a:graphic>
          <a:graphicData uri="http://schemas.openxmlformats.org/presentationml/2006/ole">
            <p:oleObj spid="_x0000_s197676" name="Równanie" r:id="rId3" imgW="152280" imgH="21564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763688" y="2924944"/>
          <a:ext cx="165100" cy="215900"/>
        </p:xfrm>
        <a:graphic>
          <a:graphicData uri="http://schemas.openxmlformats.org/presentationml/2006/ole">
            <p:oleObj spid="_x0000_s197677" name="Równanie" r:id="rId4" imgW="164880" imgH="21564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483768" y="2348880"/>
          <a:ext cx="165100" cy="228600"/>
        </p:xfrm>
        <a:graphic>
          <a:graphicData uri="http://schemas.openxmlformats.org/presentationml/2006/ole">
            <p:oleObj spid="_x0000_s197678" name="Równanie" r:id="rId5" imgW="164880" imgH="228600" progId="Equation.3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563888" y="4077072"/>
          <a:ext cx="177800" cy="228600"/>
        </p:xfrm>
        <a:graphic>
          <a:graphicData uri="http://schemas.openxmlformats.org/presentationml/2006/ole">
            <p:oleObj spid="_x0000_s197679" name="Równanie" r:id="rId6" imgW="177480" imgH="228600" progId="Equation.3">
              <p:embed/>
            </p:oleObj>
          </a:graphicData>
        </a:graphic>
      </p:graphicFrame>
      <p:sp>
        <p:nvSpPr>
          <p:cNvPr id="14" name="Elipsa 13"/>
          <p:cNvSpPr/>
          <p:nvPr/>
        </p:nvSpPr>
        <p:spPr>
          <a:xfrm>
            <a:off x="5004048" y="3645024"/>
            <a:ext cx="144016" cy="14401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5114528" y="3717032"/>
            <a:ext cx="111365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5868144" y="3789040"/>
          <a:ext cx="152400" cy="215900"/>
        </p:xfrm>
        <a:graphic>
          <a:graphicData uri="http://schemas.openxmlformats.org/presentationml/2006/ole">
            <p:oleObj spid="_x0000_s197680" name="Równanie" r:id="rId7" imgW="152280" imgH="215640" progId="Equation.3">
              <p:embed/>
            </p:oleObj>
          </a:graphicData>
        </a:graphic>
      </p:graphicFrame>
      <p:cxnSp>
        <p:nvCxnSpPr>
          <p:cNvPr id="20" name="Łącznik prosty ze strzałką 19"/>
          <p:cNvCxnSpPr/>
          <p:nvPr/>
        </p:nvCxnSpPr>
        <p:spPr>
          <a:xfrm>
            <a:off x="5076056" y="3717032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5364088" y="4005064"/>
          <a:ext cx="165100" cy="215900"/>
        </p:xfrm>
        <a:graphic>
          <a:graphicData uri="http://schemas.openxmlformats.org/presentationml/2006/ole">
            <p:oleObj spid="_x0000_s197681" name="Równanie" r:id="rId8" imgW="164880" imgH="215640" progId="Equation.3">
              <p:embed/>
            </p:oleObj>
          </a:graphicData>
        </a:graphic>
      </p:graphicFrame>
      <p:cxnSp>
        <p:nvCxnSpPr>
          <p:cNvPr id="22" name="Łącznik prosty ze strzałką 21"/>
          <p:cNvCxnSpPr/>
          <p:nvPr/>
        </p:nvCxnSpPr>
        <p:spPr>
          <a:xfrm flipV="1">
            <a:off x="5076056" y="2924944"/>
            <a:ext cx="28803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5292080" y="3140968"/>
          <a:ext cx="165100" cy="228600"/>
        </p:xfrm>
        <a:graphic>
          <a:graphicData uri="http://schemas.openxmlformats.org/presentationml/2006/ole">
            <p:oleObj spid="_x0000_s197682" name="Równanie" r:id="rId9" imgW="164880" imgH="228600" progId="Equation.3">
              <p:embed/>
            </p:oleObj>
          </a:graphicData>
        </a:graphic>
      </p:graphicFrame>
      <p:cxnSp>
        <p:nvCxnSpPr>
          <p:cNvPr id="24" name="Łącznik prosty ze strzałką 23"/>
          <p:cNvCxnSpPr/>
          <p:nvPr/>
        </p:nvCxnSpPr>
        <p:spPr>
          <a:xfrm flipV="1">
            <a:off x="5076056" y="3284984"/>
            <a:ext cx="122413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5076056" y="2924944"/>
            <a:ext cx="0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4860032" y="3212976"/>
          <a:ext cx="177800" cy="228600"/>
        </p:xfrm>
        <a:graphic>
          <a:graphicData uri="http://schemas.openxmlformats.org/presentationml/2006/ole">
            <p:oleObj spid="_x0000_s197683" name="Równanie" r:id="rId10" imgW="177480" imgH="228600" progId="Equation.3">
              <p:embed/>
            </p:oleObj>
          </a:graphicData>
        </a:graphic>
      </p:graphicFrame>
      <p:cxnSp>
        <p:nvCxnSpPr>
          <p:cNvPr id="27" name="Łącznik prosty ze strzałką 26"/>
          <p:cNvCxnSpPr/>
          <p:nvPr/>
        </p:nvCxnSpPr>
        <p:spPr>
          <a:xfrm>
            <a:off x="4716016" y="5165576"/>
            <a:ext cx="1113656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5757664" y="5229200"/>
            <a:ext cx="93610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6660232" y="5013176"/>
            <a:ext cx="28803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4716016" y="5013176"/>
            <a:ext cx="2232248" cy="93610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4716016" y="5157192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7646" name="Object 14"/>
          <p:cNvGraphicFramePr>
            <a:graphicFrameLocks noChangeAspect="1"/>
          </p:cNvGraphicFramePr>
          <p:nvPr/>
        </p:nvGraphicFramePr>
        <p:xfrm>
          <a:off x="5148064" y="4941168"/>
          <a:ext cx="152400" cy="215900"/>
        </p:xfrm>
        <a:graphic>
          <a:graphicData uri="http://schemas.openxmlformats.org/presentationml/2006/ole">
            <p:oleObj spid="_x0000_s197684" name="Równanie" r:id="rId11" imgW="152280" imgH="215640" progId="Equation.3">
              <p:embed/>
            </p:oleObj>
          </a:graphicData>
        </a:graphic>
      </p:graphicFrame>
      <p:graphicFrame>
        <p:nvGraphicFramePr>
          <p:cNvPr id="197647" name="Object 15"/>
          <p:cNvGraphicFramePr>
            <a:graphicFrameLocks noChangeAspect="1"/>
          </p:cNvGraphicFramePr>
          <p:nvPr/>
        </p:nvGraphicFramePr>
        <p:xfrm>
          <a:off x="6300192" y="5373216"/>
          <a:ext cx="165100" cy="215900"/>
        </p:xfrm>
        <a:graphic>
          <a:graphicData uri="http://schemas.openxmlformats.org/presentationml/2006/ole">
            <p:oleObj spid="_x0000_s197685" name="Równanie" r:id="rId12" imgW="164880" imgH="215640" progId="Equation.3">
              <p:embed/>
            </p:oleObj>
          </a:graphicData>
        </a:graphic>
      </p:graphicFrame>
      <p:graphicFrame>
        <p:nvGraphicFramePr>
          <p:cNvPr id="197648" name="Object 16"/>
          <p:cNvGraphicFramePr>
            <a:graphicFrameLocks noChangeAspect="1"/>
          </p:cNvGraphicFramePr>
          <p:nvPr/>
        </p:nvGraphicFramePr>
        <p:xfrm>
          <a:off x="6804248" y="5373216"/>
          <a:ext cx="165100" cy="228600"/>
        </p:xfrm>
        <a:graphic>
          <a:graphicData uri="http://schemas.openxmlformats.org/presentationml/2006/ole">
            <p:oleObj spid="_x0000_s197686" name="Równanie" r:id="rId13" imgW="164880" imgH="228600" progId="Equation.3">
              <p:embed/>
            </p:oleObj>
          </a:graphicData>
        </a:graphic>
      </p:graphicFrame>
      <p:graphicFrame>
        <p:nvGraphicFramePr>
          <p:cNvPr id="197649" name="Object 17"/>
          <p:cNvGraphicFramePr>
            <a:graphicFrameLocks noChangeAspect="1"/>
          </p:cNvGraphicFramePr>
          <p:nvPr/>
        </p:nvGraphicFramePr>
        <p:xfrm>
          <a:off x="4499992" y="5373216"/>
          <a:ext cx="177800" cy="228600"/>
        </p:xfrm>
        <a:graphic>
          <a:graphicData uri="http://schemas.openxmlformats.org/presentationml/2006/ole">
            <p:oleObj spid="_x0000_s197687" name="Równanie" r:id="rId14" imgW="177480" imgH="228600" progId="Equation.3">
              <p:embed/>
            </p:oleObj>
          </a:graphicData>
        </a:graphic>
      </p:graphicFrame>
      <p:graphicFrame>
        <p:nvGraphicFramePr>
          <p:cNvPr id="197650" name="Object 18"/>
          <p:cNvGraphicFramePr>
            <a:graphicFrameLocks noChangeAspect="1"/>
          </p:cNvGraphicFramePr>
          <p:nvPr/>
        </p:nvGraphicFramePr>
        <p:xfrm>
          <a:off x="2581275" y="5516563"/>
          <a:ext cx="1638300" cy="228600"/>
        </p:xfrm>
        <a:graphic>
          <a:graphicData uri="http://schemas.openxmlformats.org/presentationml/2006/ole">
            <p:oleObj spid="_x0000_s197688" name="Równanie" r:id="rId15" imgW="1638000" imgH="228600" progId="Equation.3">
              <p:embed/>
            </p:oleObj>
          </a:graphicData>
        </a:graphic>
      </p:graphicFrame>
      <p:graphicFrame>
        <p:nvGraphicFramePr>
          <p:cNvPr id="197651" name="Object 19"/>
          <p:cNvGraphicFramePr>
            <a:graphicFrameLocks noChangeAspect="1"/>
          </p:cNvGraphicFramePr>
          <p:nvPr/>
        </p:nvGraphicFramePr>
        <p:xfrm>
          <a:off x="2559050" y="5857875"/>
          <a:ext cx="1663700" cy="241300"/>
        </p:xfrm>
        <a:graphic>
          <a:graphicData uri="http://schemas.openxmlformats.org/presentationml/2006/ole">
            <p:oleObj spid="_x0000_s197689" name="Równanie" r:id="rId16" imgW="1663560" imgH="241200" progId="Equation.3">
              <p:embed/>
            </p:oleObj>
          </a:graphicData>
        </a:graphic>
      </p:graphicFrame>
      <p:sp>
        <p:nvSpPr>
          <p:cNvPr id="40" name="Strzałka zakrzywiona w górę 39"/>
          <p:cNvSpPr/>
          <p:nvPr/>
        </p:nvSpPr>
        <p:spPr>
          <a:xfrm rot="13987439">
            <a:off x="7740364" y="3630618"/>
            <a:ext cx="432048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1" name="Strzałka zakrzywiona w górę 40"/>
          <p:cNvSpPr/>
          <p:nvPr/>
        </p:nvSpPr>
        <p:spPr>
          <a:xfrm rot="19510748">
            <a:off x="7740352" y="4149080"/>
            <a:ext cx="432048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2" name="Strzałka zakrzywiona w górę 41"/>
          <p:cNvSpPr/>
          <p:nvPr/>
        </p:nvSpPr>
        <p:spPr>
          <a:xfrm rot="3468750" flipH="1">
            <a:off x="7195630" y="4056156"/>
            <a:ext cx="360040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3" name="Strzałka zakrzywiona w górę 42"/>
          <p:cNvSpPr/>
          <p:nvPr/>
        </p:nvSpPr>
        <p:spPr>
          <a:xfrm rot="7877506" flipH="1">
            <a:off x="7060938" y="3552100"/>
            <a:ext cx="360040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4" name="Strzałka zakrzywiona w górę 43"/>
          <p:cNvSpPr/>
          <p:nvPr/>
        </p:nvSpPr>
        <p:spPr>
          <a:xfrm rot="8971372" flipH="1">
            <a:off x="7410223" y="3192060"/>
            <a:ext cx="360040" cy="216024"/>
          </a:xfrm>
          <a:prstGeom prst="curved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7652" name="Object 20"/>
          <p:cNvGraphicFramePr>
            <a:graphicFrameLocks noChangeAspect="1"/>
          </p:cNvGraphicFramePr>
          <p:nvPr/>
        </p:nvGraphicFramePr>
        <p:xfrm>
          <a:off x="7205663" y="4724400"/>
          <a:ext cx="1727200" cy="228600"/>
        </p:xfrm>
        <a:graphic>
          <a:graphicData uri="http://schemas.openxmlformats.org/presentationml/2006/ole">
            <p:oleObj spid="_x0000_s197690" name="Równanie" r:id="rId17" imgW="1726920" imgH="228600" progId="Equation.3">
              <p:embed/>
            </p:oleObj>
          </a:graphicData>
        </a:graphic>
      </p:graphicFrame>
      <p:graphicFrame>
        <p:nvGraphicFramePr>
          <p:cNvPr id="197653" name="Object 21"/>
          <p:cNvGraphicFramePr>
            <a:graphicFrameLocks noChangeAspect="1"/>
          </p:cNvGraphicFramePr>
          <p:nvPr/>
        </p:nvGraphicFramePr>
        <p:xfrm>
          <a:off x="8028384" y="4293096"/>
          <a:ext cx="228600" cy="215900"/>
        </p:xfrm>
        <a:graphic>
          <a:graphicData uri="http://schemas.openxmlformats.org/presentationml/2006/ole">
            <p:oleObj spid="_x0000_s197691" name="Równanie" r:id="rId18" imgW="228600" imgH="215640" progId="Equation.3">
              <p:embed/>
            </p:oleObj>
          </a:graphicData>
        </a:graphic>
      </p:graphicFrame>
      <p:graphicFrame>
        <p:nvGraphicFramePr>
          <p:cNvPr id="197654" name="Object 22"/>
          <p:cNvGraphicFramePr>
            <a:graphicFrameLocks noChangeAspect="1"/>
          </p:cNvGraphicFramePr>
          <p:nvPr/>
        </p:nvGraphicFramePr>
        <p:xfrm>
          <a:off x="8094663" y="3716338"/>
          <a:ext cx="241300" cy="215900"/>
        </p:xfrm>
        <a:graphic>
          <a:graphicData uri="http://schemas.openxmlformats.org/presentationml/2006/ole">
            <p:oleObj spid="_x0000_s197692" name="Równanie" r:id="rId19" imgW="241200" imgH="215640" progId="Equation.3">
              <p:embed/>
            </p:oleObj>
          </a:graphicData>
        </a:graphic>
      </p:graphicFrame>
      <p:graphicFrame>
        <p:nvGraphicFramePr>
          <p:cNvPr id="197655" name="Object 23"/>
          <p:cNvGraphicFramePr>
            <a:graphicFrameLocks noChangeAspect="1"/>
          </p:cNvGraphicFramePr>
          <p:nvPr/>
        </p:nvGraphicFramePr>
        <p:xfrm>
          <a:off x="7812088" y="3062288"/>
          <a:ext cx="241300" cy="228600"/>
        </p:xfrm>
        <a:graphic>
          <a:graphicData uri="http://schemas.openxmlformats.org/presentationml/2006/ole">
            <p:oleObj spid="_x0000_s197693" name="Równanie" r:id="rId20" imgW="241200" imgH="228600" progId="Equation.3">
              <p:embed/>
            </p:oleObj>
          </a:graphicData>
        </a:graphic>
      </p:graphicFrame>
      <p:graphicFrame>
        <p:nvGraphicFramePr>
          <p:cNvPr id="197656" name="Object 24"/>
          <p:cNvGraphicFramePr>
            <a:graphicFrameLocks noChangeAspect="1"/>
          </p:cNvGraphicFramePr>
          <p:nvPr/>
        </p:nvGraphicFramePr>
        <p:xfrm>
          <a:off x="7092280" y="4293096"/>
          <a:ext cx="241300" cy="228600"/>
        </p:xfrm>
        <a:graphic>
          <a:graphicData uri="http://schemas.openxmlformats.org/presentationml/2006/ole">
            <p:oleObj spid="_x0000_s197694" name="Równanie" r:id="rId21" imgW="241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STOPNIE SWOBODY CIAŁA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Stopniami swobody ciała nazywamy liczbę niezależnych od siebie ruchów, określających położenia ciała w przestrzeni</a:t>
            </a:r>
          </a:p>
          <a:p>
            <a:pPr algn="ctr">
              <a:buNone/>
            </a:pPr>
            <a:r>
              <a:rPr lang="pl-PL" dirty="0" smtClean="0"/>
              <a:t>Ważny jest tutaj przymiotnik „niezależny”, gdyż ruchów od siebie zależnych może być znacznie więcej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Redukcja przestrzennego układu sił</a:t>
            </a:r>
            <a:endParaRPr lang="pl-PL" dirty="0"/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4283968" y="2069232"/>
            <a:ext cx="0" cy="19442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 flipV="1">
            <a:off x="2555776" y="4013448"/>
            <a:ext cx="1736576" cy="71169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 flipH="1">
            <a:off x="4283968" y="4013448"/>
            <a:ext cx="19442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2699792" y="2573288"/>
            <a:ext cx="792088" cy="7920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2411760" y="4517504"/>
          <a:ext cx="127000" cy="139700"/>
        </p:xfrm>
        <a:graphic>
          <a:graphicData uri="http://schemas.openxmlformats.org/presentationml/2006/ole">
            <p:oleObj spid="_x0000_s202776" name="Równanie" r:id="rId3" imgW="126720" imgH="139680" progId="Equation.3">
              <p:embed/>
            </p:oleObj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6156176" y="3797424"/>
          <a:ext cx="139700" cy="165100"/>
        </p:xfrm>
        <a:graphic>
          <a:graphicData uri="http://schemas.openxmlformats.org/presentationml/2006/ole">
            <p:oleObj spid="_x0000_s202777" name="Równanie" r:id="rId4" imgW="139680" imgH="164880" progId="Equation.3">
              <p:embed/>
            </p:oleObj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4355976" y="1997224"/>
          <a:ext cx="127000" cy="127000"/>
        </p:xfrm>
        <a:graphic>
          <a:graphicData uri="http://schemas.openxmlformats.org/presentationml/2006/ole">
            <p:oleObj spid="_x0000_s202778" name="Równanie" r:id="rId5" imgW="126720" imgH="126720" progId="Equation.3">
              <p:embed/>
            </p:oleObj>
          </a:graphicData>
        </a:graphic>
      </p:graphicFrame>
      <p:sp>
        <p:nvSpPr>
          <p:cNvPr id="27" name="Elipsa 26"/>
          <p:cNvSpPr/>
          <p:nvPr/>
        </p:nvSpPr>
        <p:spPr>
          <a:xfrm>
            <a:off x="5652120" y="3581400"/>
            <a:ext cx="72008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5796136" y="3509392"/>
          <a:ext cx="127000" cy="177800"/>
        </p:xfrm>
        <a:graphic>
          <a:graphicData uri="http://schemas.openxmlformats.org/presentationml/2006/ole">
            <p:oleObj spid="_x0000_s202779" name="Równanie" r:id="rId6" imgW="126720" imgH="177480" progId="Equation.3">
              <p:embed/>
            </p:oleObj>
          </a:graphicData>
        </a:graphic>
      </p:graphicFrame>
      <p:cxnSp>
        <p:nvCxnSpPr>
          <p:cNvPr id="30" name="Łącznik prosty 29"/>
          <p:cNvCxnSpPr/>
          <p:nvPr/>
        </p:nvCxnSpPr>
        <p:spPr>
          <a:xfrm>
            <a:off x="3491880" y="2573288"/>
            <a:ext cx="2160240" cy="10081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2699792" y="3365376"/>
            <a:ext cx="2952328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H="1">
            <a:off x="3707904" y="2861320"/>
            <a:ext cx="432048" cy="57606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H="1">
            <a:off x="4067944" y="3005336"/>
            <a:ext cx="360040" cy="43204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 flipH="1">
            <a:off x="3347864" y="2789312"/>
            <a:ext cx="576064" cy="6480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3059832" y="2645296"/>
            <a:ext cx="648072" cy="72008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H="1">
            <a:off x="4355976" y="3149352"/>
            <a:ext cx="288032" cy="3600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H="1">
            <a:off x="4644008" y="3221360"/>
            <a:ext cx="216024" cy="288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flipH="1">
            <a:off x="4932040" y="3293368"/>
            <a:ext cx="144016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H="1">
            <a:off x="5220072" y="3437384"/>
            <a:ext cx="72008" cy="1440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V="1">
            <a:off x="5724128" y="2780928"/>
            <a:ext cx="792088" cy="7920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V="1">
            <a:off x="5724128" y="2636912"/>
            <a:ext cx="288032" cy="9466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owolny kształt 59"/>
          <p:cNvSpPr/>
          <p:nvPr/>
        </p:nvSpPr>
        <p:spPr>
          <a:xfrm>
            <a:off x="5292081" y="3149352"/>
            <a:ext cx="512440" cy="216024"/>
          </a:xfrm>
          <a:custGeom>
            <a:avLst/>
            <a:gdLst>
              <a:gd name="connsiteX0" fmla="*/ 0 w 371475"/>
              <a:gd name="connsiteY0" fmla="*/ 180975 h 180975"/>
              <a:gd name="connsiteX1" fmla="*/ 142875 w 371475"/>
              <a:gd name="connsiteY1" fmla="*/ 28575 h 180975"/>
              <a:gd name="connsiteX2" fmla="*/ 371475 w 371475"/>
              <a:gd name="connsiteY2" fmla="*/ 95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180975">
                <a:moveTo>
                  <a:pt x="0" y="180975"/>
                </a:moveTo>
                <a:cubicBezTo>
                  <a:pt x="40481" y="119062"/>
                  <a:pt x="80963" y="57150"/>
                  <a:pt x="142875" y="28575"/>
                </a:cubicBezTo>
                <a:cubicBezTo>
                  <a:pt x="204787" y="0"/>
                  <a:pt x="288131" y="4762"/>
                  <a:pt x="371475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1" name="Dowolny kształt 60"/>
          <p:cNvSpPr/>
          <p:nvPr/>
        </p:nvSpPr>
        <p:spPr>
          <a:xfrm>
            <a:off x="5352653" y="3400425"/>
            <a:ext cx="371475" cy="180975"/>
          </a:xfrm>
          <a:custGeom>
            <a:avLst/>
            <a:gdLst>
              <a:gd name="connsiteX0" fmla="*/ 0 w 371475"/>
              <a:gd name="connsiteY0" fmla="*/ 180975 h 180975"/>
              <a:gd name="connsiteX1" fmla="*/ 142875 w 371475"/>
              <a:gd name="connsiteY1" fmla="*/ 28575 h 180975"/>
              <a:gd name="connsiteX2" fmla="*/ 371475 w 371475"/>
              <a:gd name="connsiteY2" fmla="*/ 95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475" h="180975">
                <a:moveTo>
                  <a:pt x="0" y="180975"/>
                </a:moveTo>
                <a:cubicBezTo>
                  <a:pt x="40481" y="119062"/>
                  <a:pt x="80963" y="57150"/>
                  <a:pt x="142875" y="28575"/>
                </a:cubicBezTo>
                <a:cubicBezTo>
                  <a:pt x="204787" y="0"/>
                  <a:pt x="288131" y="4762"/>
                  <a:pt x="371475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02761" name="Object 9"/>
          <p:cNvGraphicFramePr>
            <a:graphicFrameLocks noChangeAspect="1"/>
          </p:cNvGraphicFramePr>
          <p:nvPr/>
        </p:nvGraphicFramePr>
        <p:xfrm>
          <a:off x="5508104" y="3437384"/>
          <a:ext cx="216024" cy="216024"/>
        </p:xfrm>
        <a:graphic>
          <a:graphicData uri="http://schemas.openxmlformats.org/presentationml/2006/ole">
            <p:oleObj spid="_x0000_s202781" name="Równanie" r:id="rId7" imgW="75960" imgH="75960" progId="Equation.3">
              <p:embed/>
            </p:oleObj>
          </a:graphicData>
        </a:graphic>
      </p:graphicFrame>
      <p:graphicFrame>
        <p:nvGraphicFramePr>
          <p:cNvPr id="202762" name="Object 10"/>
          <p:cNvGraphicFramePr>
            <a:graphicFrameLocks noChangeAspect="1"/>
          </p:cNvGraphicFramePr>
          <p:nvPr/>
        </p:nvGraphicFramePr>
        <p:xfrm>
          <a:off x="5508104" y="3221360"/>
          <a:ext cx="215900" cy="215900"/>
        </p:xfrm>
        <a:graphic>
          <a:graphicData uri="http://schemas.openxmlformats.org/presentationml/2006/ole">
            <p:oleObj spid="_x0000_s202782" name="Równanie" r:id="rId8" imgW="75960" imgH="75960" progId="Equation.3">
              <p:embed/>
            </p:oleObj>
          </a:graphicData>
        </a:graphic>
      </p:graphicFrame>
      <p:graphicFrame>
        <p:nvGraphicFramePr>
          <p:cNvPr id="202763" name="Object 11"/>
          <p:cNvGraphicFramePr>
            <a:graphicFrameLocks noChangeAspect="1"/>
          </p:cNvGraphicFramePr>
          <p:nvPr/>
        </p:nvGraphicFramePr>
        <p:xfrm>
          <a:off x="2843808" y="2789312"/>
          <a:ext cx="152400" cy="165100"/>
        </p:xfrm>
        <a:graphic>
          <a:graphicData uri="http://schemas.openxmlformats.org/presentationml/2006/ole">
            <p:oleObj spid="_x0000_s202783" name="Równanie" r:id="rId9" imgW="152280" imgH="164880" progId="Equation.3">
              <p:embed/>
            </p:oleObj>
          </a:graphicData>
        </a:graphic>
      </p:graphicFrame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6084168" y="3221360"/>
          <a:ext cx="152400" cy="165100"/>
        </p:xfrm>
        <a:graphic>
          <a:graphicData uri="http://schemas.openxmlformats.org/presentationml/2006/ole">
            <p:oleObj spid="_x0000_s202784" name="Równanie" r:id="rId10" imgW="152280" imgH="164880" progId="Equation.3">
              <p:embed/>
            </p:oleObj>
          </a:graphicData>
        </a:graphic>
      </p:graphicFrame>
      <p:graphicFrame>
        <p:nvGraphicFramePr>
          <p:cNvPr id="202765" name="Object 13"/>
          <p:cNvGraphicFramePr>
            <a:graphicFrameLocks noChangeAspect="1"/>
          </p:cNvGraphicFramePr>
          <p:nvPr/>
        </p:nvGraphicFramePr>
        <p:xfrm>
          <a:off x="5652120" y="2645296"/>
          <a:ext cx="203200" cy="165100"/>
        </p:xfrm>
        <a:graphic>
          <a:graphicData uri="http://schemas.openxmlformats.org/presentationml/2006/ole">
            <p:oleObj spid="_x0000_s202785" name="Równanie" r:id="rId11" imgW="203040" imgH="164880" progId="Equation.3">
              <p:embed/>
            </p:oleObj>
          </a:graphicData>
        </a:graphic>
      </p:graphicFrame>
      <p:cxnSp>
        <p:nvCxnSpPr>
          <p:cNvPr id="82" name="Łącznik prosty ze strzałką 81"/>
          <p:cNvCxnSpPr/>
          <p:nvPr/>
        </p:nvCxnSpPr>
        <p:spPr>
          <a:xfrm flipV="1">
            <a:off x="6012160" y="2420888"/>
            <a:ext cx="7200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0" grpId="0" animBg="1"/>
      <p:bldP spid="6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Równowaga przestrzennego układu sił</a:t>
            </a:r>
            <a:endParaRPr lang="pl-PL" dirty="0"/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3203848" y="1700808"/>
            <a:ext cx="0" cy="19442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1475656" y="3645024"/>
            <a:ext cx="1736576" cy="71169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H="1">
            <a:off x="3203848" y="3645024"/>
            <a:ext cx="19442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3995936" y="2204864"/>
            <a:ext cx="79208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3203848" y="3212976"/>
            <a:ext cx="79208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2267744" y="2492896"/>
            <a:ext cx="36004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3203848" y="2996952"/>
            <a:ext cx="36004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 flipV="1">
            <a:off x="3203848" y="4005064"/>
            <a:ext cx="100811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 flipV="1">
            <a:off x="3203848" y="3645024"/>
            <a:ext cx="100811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1763688" y="3501008"/>
            <a:ext cx="100811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2195736" y="3653408"/>
            <a:ext cx="100811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 flipV="1">
            <a:off x="2699792" y="2708920"/>
            <a:ext cx="43204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 flipV="1">
            <a:off x="2771800" y="2852936"/>
            <a:ext cx="43204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 flipV="1">
            <a:off x="2195736" y="3140968"/>
            <a:ext cx="85571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 flipV="1">
            <a:off x="2348136" y="3212976"/>
            <a:ext cx="85571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V="1">
            <a:off x="3203848" y="3140968"/>
            <a:ext cx="4236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V="1">
            <a:off x="3275856" y="3068960"/>
            <a:ext cx="42366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3203848" y="3645024"/>
            <a:ext cx="2796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3284240" y="3797424"/>
            <a:ext cx="2796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1331640" y="4149080"/>
          <a:ext cx="127000" cy="139700"/>
        </p:xfrm>
        <a:graphic>
          <a:graphicData uri="http://schemas.openxmlformats.org/presentationml/2006/ole">
            <p:oleObj spid="_x0000_s201755" name="Równanie" r:id="rId3" imgW="126720" imgH="139680" progId="Equation.3">
              <p:embed/>
            </p:oleObj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5076056" y="3429000"/>
          <a:ext cx="139700" cy="165100"/>
        </p:xfrm>
        <a:graphic>
          <a:graphicData uri="http://schemas.openxmlformats.org/presentationml/2006/ole">
            <p:oleObj spid="_x0000_s201756" name="Równanie" r:id="rId4" imgW="139680" imgH="164880" progId="Equation.3">
              <p:embed/>
            </p:oleObj>
          </a:graphicData>
        </a:graphic>
      </p:graphicFrame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3275856" y="1628800"/>
          <a:ext cx="127000" cy="127000"/>
        </p:xfrm>
        <a:graphic>
          <a:graphicData uri="http://schemas.openxmlformats.org/presentationml/2006/ole">
            <p:oleObj spid="_x0000_s201757" name="Równanie" r:id="rId5" imgW="126720" imgH="126720" progId="Equation.3">
              <p:embed/>
            </p:oleObj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131840" y="3717032"/>
          <a:ext cx="127000" cy="177800"/>
        </p:xfrm>
        <a:graphic>
          <a:graphicData uri="http://schemas.openxmlformats.org/presentationml/2006/ole">
            <p:oleObj spid="_x0000_s201758" name="Równanie" r:id="rId6" imgW="126720" imgH="177480" progId="Equation.3">
              <p:embed/>
            </p:oleObj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977900" y="4941888"/>
          <a:ext cx="1447800" cy="228600"/>
        </p:xfrm>
        <a:graphic>
          <a:graphicData uri="http://schemas.openxmlformats.org/presentationml/2006/ole">
            <p:oleObj spid="_x0000_s201759" name="Równanie" r:id="rId7" imgW="1447560" imgH="228600" progId="Equation.3">
              <p:embed/>
            </p:oleObj>
          </a:graphicData>
        </a:graphic>
      </p:graphicFrame>
      <p:graphicFrame>
        <p:nvGraphicFramePr>
          <p:cNvPr id="201736" name="Object 8"/>
          <p:cNvGraphicFramePr>
            <a:graphicFrameLocks noChangeAspect="1"/>
          </p:cNvGraphicFramePr>
          <p:nvPr/>
        </p:nvGraphicFramePr>
        <p:xfrm>
          <a:off x="5220072" y="4941168"/>
          <a:ext cx="1727200" cy="228600"/>
        </p:xfrm>
        <a:graphic>
          <a:graphicData uri="http://schemas.openxmlformats.org/presentationml/2006/ole">
            <p:oleObj spid="_x0000_s201760" name="Równanie" r:id="rId8" imgW="1726920" imgH="228600" progId="Equation.3">
              <p:embed/>
            </p:oleObj>
          </a:graphicData>
        </a:graphic>
      </p:graphicFrame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899592" y="5445224"/>
          <a:ext cx="1638300" cy="228600"/>
        </p:xfrm>
        <a:graphic>
          <a:graphicData uri="http://schemas.openxmlformats.org/presentationml/2006/ole">
            <p:oleObj spid="_x0000_s201761" name="Równanie" r:id="rId9" imgW="1638000" imgH="228600" progId="Equation.3">
              <p:embed/>
            </p:oleObj>
          </a:graphicData>
        </a:graphic>
      </p:graphicFrame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899592" y="5805264"/>
          <a:ext cx="1663700" cy="241300"/>
        </p:xfrm>
        <a:graphic>
          <a:graphicData uri="http://schemas.openxmlformats.org/presentationml/2006/ole">
            <p:oleObj spid="_x0000_s201762" name="Równanie" r:id="rId10" imgW="1663560" imgH="241200" progId="Equation.3">
              <p:embed/>
            </p:oleObj>
          </a:graphicData>
        </a:graphic>
      </p:graphicFrame>
      <p:graphicFrame>
        <p:nvGraphicFramePr>
          <p:cNvPr id="201739" name="Object 11"/>
          <p:cNvGraphicFramePr>
            <a:graphicFrameLocks noChangeAspect="1"/>
          </p:cNvGraphicFramePr>
          <p:nvPr/>
        </p:nvGraphicFramePr>
        <p:xfrm>
          <a:off x="919163" y="6165304"/>
          <a:ext cx="1625600" cy="228600"/>
        </p:xfrm>
        <a:graphic>
          <a:graphicData uri="http://schemas.openxmlformats.org/presentationml/2006/ole">
            <p:oleObj spid="_x0000_s201763" name="Równanie" r:id="rId11" imgW="1625400" imgH="228600" progId="Equation.3">
              <p:embed/>
            </p:oleObj>
          </a:graphicData>
        </a:graphic>
      </p:graphicFrame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5073650" y="5445125"/>
          <a:ext cx="1930400" cy="228600"/>
        </p:xfrm>
        <a:graphic>
          <a:graphicData uri="http://schemas.openxmlformats.org/presentationml/2006/ole">
            <p:oleObj spid="_x0000_s201764" name="Równanie" r:id="rId12" imgW="1930320" imgH="228600" progId="Equation.3">
              <p:embed/>
            </p:oleObj>
          </a:graphicData>
        </a:graphic>
      </p:graphicFrame>
      <p:graphicFrame>
        <p:nvGraphicFramePr>
          <p:cNvPr id="201741" name="Object 13"/>
          <p:cNvGraphicFramePr>
            <a:graphicFrameLocks noChangeAspect="1"/>
          </p:cNvGraphicFramePr>
          <p:nvPr/>
        </p:nvGraphicFramePr>
        <p:xfrm>
          <a:off x="5070475" y="5799138"/>
          <a:ext cx="1943100" cy="241300"/>
        </p:xfrm>
        <a:graphic>
          <a:graphicData uri="http://schemas.openxmlformats.org/presentationml/2006/ole">
            <p:oleObj spid="_x0000_s201765" name="Równanie" r:id="rId13" imgW="1942920" imgH="241200" progId="Equation.3">
              <p:embed/>
            </p:oleObj>
          </a:graphicData>
        </a:graphic>
      </p:graphicFrame>
      <p:graphicFrame>
        <p:nvGraphicFramePr>
          <p:cNvPr id="201742" name="Object 14"/>
          <p:cNvGraphicFramePr>
            <a:graphicFrameLocks noChangeAspect="1"/>
          </p:cNvGraphicFramePr>
          <p:nvPr/>
        </p:nvGraphicFramePr>
        <p:xfrm>
          <a:off x="5089525" y="6172200"/>
          <a:ext cx="1917700" cy="228600"/>
        </p:xfrm>
        <a:graphic>
          <a:graphicData uri="http://schemas.openxmlformats.org/presentationml/2006/ole">
            <p:oleObj spid="_x0000_s201766" name="Równanie" r:id="rId14" imgW="1917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Próba rozciągania pręta stalowego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82" name="Łącznik prosty 81"/>
          <p:cNvCxnSpPr/>
          <p:nvPr/>
        </p:nvCxnSpPr>
        <p:spPr>
          <a:xfrm>
            <a:off x="2051720" y="2276872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/>
          <p:cNvCxnSpPr/>
          <p:nvPr/>
        </p:nvCxnSpPr>
        <p:spPr>
          <a:xfrm flipV="1">
            <a:off x="2051720" y="206084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 flipV="1">
            <a:off x="2204120" y="206084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 flipV="1">
            <a:off x="2356520" y="206084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 flipV="1">
            <a:off x="2508920" y="206084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86"/>
          <p:cNvCxnSpPr/>
          <p:nvPr/>
        </p:nvCxnSpPr>
        <p:spPr>
          <a:xfrm flipV="1">
            <a:off x="2661320" y="206084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 flipV="1">
            <a:off x="2813720" y="2060848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rostokąt 88"/>
          <p:cNvSpPr/>
          <p:nvPr/>
        </p:nvSpPr>
        <p:spPr>
          <a:xfrm>
            <a:off x="2267744" y="2276872"/>
            <a:ext cx="288032" cy="1872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0" name="Łącznik prosty ze strzałką 89"/>
          <p:cNvCxnSpPr/>
          <p:nvPr/>
        </p:nvCxnSpPr>
        <p:spPr>
          <a:xfrm>
            <a:off x="2411760" y="4149080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ct 3"/>
          <p:cNvGraphicFramePr>
            <a:graphicFrameLocks noChangeAspect="1"/>
          </p:cNvGraphicFramePr>
          <p:nvPr/>
        </p:nvGraphicFramePr>
        <p:xfrm>
          <a:off x="2555776" y="4488036"/>
          <a:ext cx="152400" cy="165100"/>
        </p:xfrm>
        <a:graphic>
          <a:graphicData uri="http://schemas.openxmlformats.org/presentationml/2006/ole">
            <p:oleObj spid="_x0000_s203844" name="Równanie" r:id="rId3" imgW="152280" imgH="164880" progId="Equation.3">
              <p:embed/>
            </p:oleObj>
          </a:graphicData>
        </a:graphic>
      </p:graphicFrame>
      <p:sp>
        <p:nvSpPr>
          <p:cNvPr id="100" name="Prostokąt 99"/>
          <p:cNvSpPr/>
          <p:nvPr/>
        </p:nvSpPr>
        <p:spPr>
          <a:xfrm>
            <a:off x="2267744" y="1556792"/>
            <a:ext cx="288032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2" name="Łącznik prosty 101"/>
          <p:cNvCxnSpPr>
            <a:stCxn id="100" idx="2"/>
          </p:cNvCxnSpPr>
          <p:nvPr/>
        </p:nvCxnSpPr>
        <p:spPr>
          <a:xfrm flipV="1">
            <a:off x="2411760" y="1700808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809" name="Object 33"/>
          <p:cNvGraphicFramePr>
            <a:graphicFrameLocks noChangeAspect="1"/>
          </p:cNvGraphicFramePr>
          <p:nvPr/>
        </p:nvGraphicFramePr>
        <p:xfrm>
          <a:off x="2699792" y="1556792"/>
          <a:ext cx="152400" cy="165100"/>
        </p:xfrm>
        <a:graphic>
          <a:graphicData uri="http://schemas.openxmlformats.org/presentationml/2006/ole">
            <p:oleObj spid="_x0000_s203845" name="Równanie" r:id="rId4" imgW="152280" imgH="164880" progId="Equation.3">
              <p:embed/>
            </p:oleObj>
          </a:graphicData>
        </a:graphic>
      </p:graphicFrame>
      <p:cxnSp>
        <p:nvCxnSpPr>
          <p:cNvPr id="108" name="Łącznik prosty 107"/>
          <p:cNvCxnSpPr/>
          <p:nvPr/>
        </p:nvCxnSpPr>
        <p:spPr>
          <a:xfrm>
            <a:off x="1475656" y="227687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/>
          <p:cNvCxnSpPr/>
          <p:nvPr/>
        </p:nvCxnSpPr>
        <p:spPr>
          <a:xfrm>
            <a:off x="1475656" y="407707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/>
          <p:cNvCxnSpPr/>
          <p:nvPr/>
        </p:nvCxnSpPr>
        <p:spPr>
          <a:xfrm>
            <a:off x="1619672" y="227687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/>
          <p:nvPr/>
        </p:nvCxnSpPr>
        <p:spPr>
          <a:xfrm>
            <a:off x="1475656" y="4229472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/>
          <p:cNvCxnSpPr/>
          <p:nvPr/>
        </p:nvCxnSpPr>
        <p:spPr>
          <a:xfrm>
            <a:off x="1619672" y="407707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810" name="Object 34"/>
          <p:cNvGraphicFramePr>
            <a:graphicFrameLocks noChangeAspect="1"/>
          </p:cNvGraphicFramePr>
          <p:nvPr/>
        </p:nvGraphicFramePr>
        <p:xfrm>
          <a:off x="1259632" y="4077072"/>
          <a:ext cx="190500" cy="177800"/>
        </p:xfrm>
        <a:graphic>
          <a:graphicData uri="http://schemas.openxmlformats.org/presentationml/2006/ole">
            <p:oleObj spid="_x0000_s203846" name="Równanie" r:id="rId5" imgW="190440" imgH="177480" progId="Equation.3">
              <p:embed/>
            </p:oleObj>
          </a:graphicData>
        </a:graphic>
      </p:graphicFrame>
      <p:graphicFrame>
        <p:nvGraphicFramePr>
          <p:cNvPr id="203811" name="Object 35"/>
          <p:cNvGraphicFramePr>
            <a:graphicFrameLocks noChangeAspect="1"/>
          </p:cNvGraphicFramePr>
          <p:nvPr/>
        </p:nvGraphicFramePr>
        <p:xfrm>
          <a:off x="1475656" y="3068960"/>
          <a:ext cx="88900" cy="177800"/>
        </p:xfrm>
        <a:graphic>
          <a:graphicData uri="http://schemas.openxmlformats.org/presentationml/2006/ole">
            <p:oleObj spid="_x0000_s203847" name="Równanie" r:id="rId6" imgW="88560" imgH="177480" progId="Equation.3">
              <p:embed/>
            </p:oleObj>
          </a:graphicData>
        </a:graphic>
      </p:graphicFrame>
      <p:sp>
        <p:nvSpPr>
          <p:cNvPr id="117" name="pole tekstowe 116"/>
          <p:cNvSpPr txBox="1"/>
          <p:nvPr/>
        </p:nvSpPr>
        <p:spPr>
          <a:xfrm>
            <a:off x="539552" y="47971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Naprężenie: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3812" name="Object 36"/>
          <p:cNvGraphicFramePr>
            <a:graphicFrameLocks noChangeAspect="1"/>
          </p:cNvGraphicFramePr>
          <p:nvPr/>
        </p:nvGraphicFramePr>
        <p:xfrm>
          <a:off x="1638300" y="4797301"/>
          <a:ext cx="825500" cy="393700"/>
        </p:xfrm>
        <a:graphic>
          <a:graphicData uri="http://schemas.openxmlformats.org/presentationml/2006/ole">
            <p:oleObj spid="_x0000_s203848" name="Równanie" r:id="rId7" imgW="825480" imgH="393480" progId="Equation.3">
              <p:embed/>
            </p:oleObj>
          </a:graphicData>
        </a:graphic>
      </p:graphicFrame>
      <p:graphicFrame>
        <p:nvGraphicFramePr>
          <p:cNvPr id="203813" name="Object 37"/>
          <p:cNvGraphicFramePr>
            <a:graphicFrameLocks noChangeAspect="1"/>
          </p:cNvGraphicFramePr>
          <p:nvPr/>
        </p:nvGraphicFramePr>
        <p:xfrm>
          <a:off x="1619672" y="5229200"/>
          <a:ext cx="685800" cy="393700"/>
        </p:xfrm>
        <a:graphic>
          <a:graphicData uri="http://schemas.openxmlformats.org/presentationml/2006/ole">
            <p:oleObj spid="_x0000_s203849" name="Równanie" r:id="rId8" imgW="685800" imgH="393480" progId="Equation.3">
              <p:embed/>
            </p:oleObj>
          </a:graphicData>
        </a:graphic>
      </p:graphicFrame>
      <p:graphicFrame>
        <p:nvGraphicFramePr>
          <p:cNvPr id="203814" name="Object 38"/>
          <p:cNvGraphicFramePr>
            <a:graphicFrameLocks noChangeAspect="1"/>
          </p:cNvGraphicFramePr>
          <p:nvPr/>
        </p:nvGraphicFramePr>
        <p:xfrm>
          <a:off x="1619672" y="5733256"/>
          <a:ext cx="939800" cy="203200"/>
        </p:xfrm>
        <a:graphic>
          <a:graphicData uri="http://schemas.openxmlformats.org/presentationml/2006/ole">
            <p:oleObj spid="_x0000_s203850" name="Równanie" r:id="rId9" imgW="939600" imgH="203040" progId="Equation.3">
              <p:embed/>
            </p:oleObj>
          </a:graphicData>
        </a:graphic>
      </p:graphicFrame>
      <p:sp>
        <p:nvSpPr>
          <p:cNvPr id="121" name="pole tekstowe 120"/>
          <p:cNvSpPr txBox="1"/>
          <p:nvPr/>
        </p:nvSpPr>
        <p:spPr>
          <a:xfrm>
            <a:off x="539552" y="6203652"/>
            <a:ext cx="1253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Odkształcenie: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3815" name="Object 39"/>
          <p:cNvGraphicFramePr>
            <a:graphicFrameLocks noChangeAspect="1"/>
          </p:cNvGraphicFramePr>
          <p:nvPr/>
        </p:nvGraphicFramePr>
        <p:xfrm>
          <a:off x="1835696" y="6131644"/>
          <a:ext cx="457200" cy="393700"/>
        </p:xfrm>
        <a:graphic>
          <a:graphicData uri="http://schemas.openxmlformats.org/presentationml/2006/ole">
            <p:oleObj spid="_x0000_s203851" name="Równanie" r:id="rId10" imgW="457200" imgH="393480" progId="Equation.3">
              <p:embed/>
            </p:oleObj>
          </a:graphicData>
        </a:graphic>
      </p:graphicFrame>
      <p:sp>
        <p:nvSpPr>
          <p:cNvPr id="123" name="pole tekstowe 122"/>
          <p:cNvSpPr txBox="1"/>
          <p:nvPr/>
        </p:nvSpPr>
        <p:spPr>
          <a:xfrm>
            <a:off x="2483768" y="61316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[niemianowane]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Prostokąt 123"/>
          <p:cNvSpPr/>
          <p:nvPr/>
        </p:nvSpPr>
        <p:spPr>
          <a:xfrm>
            <a:off x="2339752" y="2276872"/>
            <a:ext cx="144016" cy="19442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5" name="Prostokąt 124"/>
          <p:cNvSpPr/>
          <p:nvPr/>
        </p:nvSpPr>
        <p:spPr>
          <a:xfrm>
            <a:off x="2339752" y="1628800"/>
            <a:ext cx="144016" cy="1440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0" name="Łącznik prosty ze strzałką 129"/>
          <p:cNvCxnSpPr/>
          <p:nvPr/>
        </p:nvCxnSpPr>
        <p:spPr>
          <a:xfrm flipV="1">
            <a:off x="4499992" y="1628800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Łącznik prosty ze strzałką 131"/>
          <p:cNvCxnSpPr/>
          <p:nvPr/>
        </p:nvCxnSpPr>
        <p:spPr>
          <a:xfrm>
            <a:off x="4499992" y="4509120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816" name="Object 40"/>
          <p:cNvGraphicFramePr>
            <a:graphicFrameLocks noChangeAspect="1"/>
          </p:cNvGraphicFramePr>
          <p:nvPr/>
        </p:nvGraphicFramePr>
        <p:xfrm>
          <a:off x="7812360" y="4581128"/>
          <a:ext cx="127000" cy="139700"/>
        </p:xfrm>
        <a:graphic>
          <a:graphicData uri="http://schemas.openxmlformats.org/presentationml/2006/ole">
            <p:oleObj spid="_x0000_s203852" name="Równanie" r:id="rId11" imgW="126720" imgH="139680" progId="Equation.3">
              <p:embed/>
            </p:oleObj>
          </a:graphicData>
        </a:graphic>
      </p:graphicFrame>
      <p:graphicFrame>
        <p:nvGraphicFramePr>
          <p:cNvPr id="203817" name="Object 41"/>
          <p:cNvGraphicFramePr>
            <a:graphicFrameLocks noChangeAspect="1"/>
          </p:cNvGraphicFramePr>
          <p:nvPr/>
        </p:nvGraphicFramePr>
        <p:xfrm>
          <a:off x="4283968" y="1700808"/>
          <a:ext cx="152400" cy="139700"/>
        </p:xfrm>
        <a:graphic>
          <a:graphicData uri="http://schemas.openxmlformats.org/presentationml/2006/ole">
            <p:oleObj spid="_x0000_s203853" name="Równanie" r:id="rId12" imgW="152280" imgH="139680" progId="Equation.3">
              <p:embed/>
            </p:oleObj>
          </a:graphicData>
        </a:graphic>
      </p:graphicFrame>
      <p:cxnSp>
        <p:nvCxnSpPr>
          <p:cNvPr id="138" name="Łącznik prosty 137"/>
          <p:cNvCxnSpPr/>
          <p:nvPr/>
        </p:nvCxnSpPr>
        <p:spPr>
          <a:xfrm flipV="1">
            <a:off x="4499992" y="2852936"/>
            <a:ext cx="432048" cy="16561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Dowolny kształt 138"/>
          <p:cNvSpPr/>
          <p:nvPr/>
        </p:nvSpPr>
        <p:spPr>
          <a:xfrm>
            <a:off x="4924425" y="2524125"/>
            <a:ext cx="295275" cy="342900"/>
          </a:xfrm>
          <a:custGeom>
            <a:avLst/>
            <a:gdLst>
              <a:gd name="connsiteX0" fmla="*/ 0 w 295275"/>
              <a:gd name="connsiteY0" fmla="*/ 342900 h 342900"/>
              <a:gd name="connsiteX1" fmla="*/ 85725 w 295275"/>
              <a:gd name="connsiteY1" fmla="*/ 123825 h 342900"/>
              <a:gd name="connsiteX2" fmla="*/ 295275 w 295275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342900">
                <a:moveTo>
                  <a:pt x="0" y="342900"/>
                </a:moveTo>
                <a:cubicBezTo>
                  <a:pt x="18256" y="261937"/>
                  <a:pt x="36513" y="180975"/>
                  <a:pt x="85725" y="123825"/>
                </a:cubicBezTo>
                <a:cubicBezTo>
                  <a:pt x="134938" y="66675"/>
                  <a:pt x="295275" y="0"/>
                  <a:pt x="295275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1" name="Dowolny kształt 140"/>
          <p:cNvSpPr/>
          <p:nvPr/>
        </p:nvSpPr>
        <p:spPr>
          <a:xfrm>
            <a:off x="5238750" y="2428875"/>
            <a:ext cx="400050" cy="95250"/>
          </a:xfrm>
          <a:custGeom>
            <a:avLst/>
            <a:gdLst>
              <a:gd name="connsiteX0" fmla="*/ 0 w 400050"/>
              <a:gd name="connsiteY0" fmla="*/ 95250 h 95250"/>
              <a:gd name="connsiteX1" fmla="*/ 180975 w 400050"/>
              <a:gd name="connsiteY1" fmla="*/ 38100 h 95250"/>
              <a:gd name="connsiteX2" fmla="*/ 400050 w 40005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95250">
                <a:moveTo>
                  <a:pt x="0" y="95250"/>
                </a:moveTo>
                <a:cubicBezTo>
                  <a:pt x="57150" y="74612"/>
                  <a:pt x="114300" y="53975"/>
                  <a:pt x="180975" y="38100"/>
                </a:cubicBezTo>
                <a:cubicBezTo>
                  <a:pt x="247650" y="22225"/>
                  <a:pt x="323850" y="11112"/>
                  <a:pt x="400050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45" name="Łącznik prosty 144"/>
          <p:cNvCxnSpPr>
            <a:stCxn id="141" idx="2"/>
          </p:cNvCxnSpPr>
          <p:nvPr/>
        </p:nvCxnSpPr>
        <p:spPr>
          <a:xfrm flipV="1">
            <a:off x="5638800" y="2420888"/>
            <a:ext cx="661392" cy="79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olny kształt 145"/>
          <p:cNvSpPr/>
          <p:nvPr/>
        </p:nvSpPr>
        <p:spPr>
          <a:xfrm>
            <a:off x="6286500" y="2170113"/>
            <a:ext cx="1104900" cy="649287"/>
          </a:xfrm>
          <a:custGeom>
            <a:avLst/>
            <a:gdLst>
              <a:gd name="connsiteX0" fmla="*/ 0 w 1104900"/>
              <a:gd name="connsiteY0" fmla="*/ 258762 h 649287"/>
              <a:gd name="connsiteX1" fmla="*/ 190500 w 1104900"/>
              <a:gd name="connsiteY1" fmla="*/ 239712 h 649287"/>
              <a:gd name="connsiteX2" fmla="*/ 381000 w 1104900"/>
              <a:gd name="connsiteY2" fmla="*/ 106362 h 649287"/>
              <a:gd name="connsiteX3" fmla="*/ 600075 w 1104900"/>
              <a:gd name="connsiteY3" fmla="*/ 11112 h 649287"/>
              <a:gd name="connsiteX4" fmla="*/ 838200 w 1104900"/>
              <a:gd name="connsiteY4" fmla="*/ 106362 h 649287"/>
              <a:gd name="connsiteX5" fmla="*/ 1104900 w 1104900"/>
              <a:gd name="connsiteY5" fmla="*/ 649287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900" h="649287">
                <a:moveTo>
                  <a:pt x="0" y="258762"/>
                </a:moveTo>
                <a:cubicBezTo>
                  <a:pt x="63500" y="261937"/>
                  <a:pt x="127000" y="265112"/>
                  <a:pt x="190500" y="239712"/>
                </a:cubicBezTo>
                <a:cubicBezTo>
                  <a:pt x="254000" y="214312"/>
                  <a:pt x="312738" y="144462"/>
                  <a:pt x="381000" y="106362"/>
                </a:cubicBezTo>
                <a:cubicBezTo>
                  <a:pt x="449263" y="68262"/>
                  <a:pt x="523875" y="11112"/>
                  <a:pt x="600075" y="11112"/>
                </a:cubicBezTo>
                <a:cubicBezTo>
                  <a:pt x="676275" y="11112"/>
                  <a:pt x="754063" y="0"/>
                  <a:pt x="838200" y="106362"/>
                </a:cubicBezTo>
                <a:cubicBezTo>
                  <a:pt x="922338" y="212725"/>
                  <a:pt x="1013619" y="431006"/>
                  <a:pt x="1104900" y="649287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48" name="Łącznik prosty 147"/>
          <p:cNvCxnSpPr>
            <a:stCxn id="139" idx="0"/>
          </p:cNvCxnSpPr>
          <p:nvPr/>
        </p:nvCxnSpPr>
        <p:spPr>
          <a:xfrm flipH="1" flipV="1">
            <a:off x="4499992" y="2852936"/>
            <a:ext cx="424433" cy="1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148"/>
          <p:cNvCxnSpPr/>
          <p:nvPr/>
        </p:nvCxnSpPr>
        <p:spPr>
          <a:xfrm flipH="1" flipV="1">
            <a:off x="4499992" y="2492896"/>
            <a:ext cx="712466" cy="14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Łącznik prosty 150"/>
          <p:cNvCxnSpPr/>
          <p:nvPr/>
        </p:nvCxnSpPr>
        <p:spPr>
          <a:xfrm flipH="1" flipV="1">
            <a:off x="4499992" y="2420888"/>
            <a:ext cx="1144514" cy="14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818" name="Object 42"/>
          <p:cNvGraphicFramePr>
            <a:graphicFrameLocks noChangeAspect="1"/>
          </p:cNvGraphicFramePr>
          <p:nvPr/>
        </p:nvGraphicFramePr>
        <p:xfrm>
          <a:off x="4211960" y="2852936"/>
          <a:ext cx="228600" cy="215900"/>
        </p:xfrm>
        <a:graphic>
          <a:graphicData uri="http://schemas.openxmlformats.org/presentationml/2006/ole">
            <p:oleObj spid="_x0000_s203854" name="Równanie" r:id="rId13" imgW="228600" imgH="215640" progId="Equation.3">
              <p:embed/>
            </p:oleObj>
          </a:graphicData>
        </a:graphic>
      </p:graphicFrame>
      <p:graphicFrame>
        <p:nvGraphicFramePr>
          <p:cNvPr id="203819" name="Object 43"/>
          <p:cNvGraphicFramePr>
            <a:graphicFrameLocks noChangeAspect="1"/>
          </p:cNvGraphicFramePr>
          <p:nvPr/>
        </p:nvGraphicFramePr>
        <p:xfrm>
          <a:off x="4211960" y="2492896"/>
          <a:ext cx="215900" cy="215900"/>
        </p:xfrm>
        <a:graphic>
          <a:graphicData uri="http://schemas.openxmlformats.org/presentationml/2006/ole">
            <p:oleObj spid="_x0000_s203855" name="Równanie" r:id="rId14" imgW="215640" imgH="215640" progId="Equation.3">
              <p:embed/>
            </p:oleObj>
          </a:graphicData>
        </a:graphic>
      </p:graphicFrame>
      <p:graphicFrame>
        <p:nvGraphicFramePr>
          <p:cNvPr id="203820" name="Object 44"/>
          <p:cNvGraphicFramePr>
            <a:graphicFrameLocks noChangeAspect="1"/>
          </p:cNvGraphicFramePr>
          <p:nvPr/>
        </p:nvGraphicFramePr>
        <p:xfrm>
          <a:off x="4211960" y="2204864"/>
          <a:ext cx="203200" cy="215900"/>
        </p:xfrm>
        <a:graphic>
          <a:graphicData uri="http://schemas.openxmlformats.org/presentationml/2006/ole">
            <p:oleObj spid="_x0000_s203856" name="Równanie" r:id="rId15" imgW="203040" imgH="215640" progId="Equation.3">
              <p:embed/>
            </p:oleObj>
          </a:graphicData>
        </a:graphic>
      </p:graphicFrame>
      <p:graphicFrame>
        <p:nvGraphicFramePr>
          <p:cNvPr id="203821" name="Object 45"/>
          <p:cNvGraphicFramePr>
            <a:graphicFrameLocks noChangeAspect="1"/>
          </p:cNvGraphicFramePr>
          <p:nvPr/>
        </p:nvGraphicFramePr>
        <p:xfrm>
          <a:off x="5436095" y="4797152"/>
          <a:ext cx="925817" cy="288032"/>
        </p:xfrm>
        <a:graphic>
          <a:graphicData uri="http://schemas.openxmlformats.org/presentationml/2006/ole">
            <p:oleObj spid="_x0000_s203857" name="Równanie" r:id="rId16" imgW="571320" imgH="177480" progId="Equation.3">
              <p:embed/>
            </p:oleObj>
          </a:graphicData>
        </a:graphic>
      </p:graphicFrame>
      <p:sp>
        <p:nvSpPr>
          <p:cNvPr id="157" name="pole tekstowe 156"/>
          <p:cNvSpPr txBox="1"/>
          <p:nvPr/>
        </p:nvSpPr>
        <p:spPr>
          <a:xfrm>
            <a:off x="5076056" y="522920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Prawo Hooke’a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3822" name="Object 46"/>
          <p:cNvGraphicFramePr>
            <a:graphicFrameLocks noChangeAspect="1"/>
          </p:cNvGraphicFramePr>
          <p:nvPr/>
        </p:nvGraphicFramePr>
        <p:xfrm>
          <a:off x="5076056" y="5733256"/>
          <a:ext cx="348962" cy="216024"/>
        </p:xfrm>
        <a:graphic>
          <a:graphicData uri="http://schemas.openxmlformats.org/presentationml/2006/ole">
            <p:oleObj spid="_x0000_s203858" name="Równanie" r:id="rId17" imgW="266400" imgH="164880" progId="Equation.3">
              <p:embed/>
            </p:oleObj>
          </a:graphicData>
        </a:graphic>
      </p:graphicFrame>
      <p:sp>
        <p:nvSpPr>
          <p:cNvPr id="159" name="pole tekstowe 158"/>
          <p:cNvSpPr txBox="1"/>
          <p:nvPr/>
        </p:nvSpPr>
        <p:spPr>
          <a:xfrm>
            <a:off x="5436096" y="56612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Moduł Younga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pole tekstowe 159"/>
          <p:cNvSpPr txBox="1"/>
          <p:nvPr/>
        </p:nvSpPr>
        <p:spPr>
          <a:xfrm>
            <a:off x="5148064" y="623731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Stal: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3823" name="Object 47"/>
          <p:cNvGraphicFramePr>
            <a:graphicFrameLocks noChangeAspect="1"/>
          </p:cNvGraphicFramePr>
          <p:nvPr/>
        </p:nvGraphicFramePr>
        <p:xfrm>
          <a:off x="5652120" y="6309320"/>
          <a:ext cx="812800" cy="177800"/>
        </p:xfrm>
        <a:graphic>
          <a:graphicData uri="http://schemas.openxmlformats.org/presentationml/2006/ole">
            <p:oleObj spid="_x0000_s203859" name="Równanie" r:id="rId18" imgW="812520" imgH="177480" progId="Equation.3">
              <p:embed/>
            </p:oleObj>
          </a:graphicData>
        </a:graphic>
      </p:graphicFrame>
      <p:cxnSp>
        <p:nvCxnSpPr>
          <p:cNvPr id="171" name="Łącznik prosty ze strzałką 170"/>
          <p:cNvCxnSpPr/>
          <p:nvPr/>
        </p:nvCxnSpPr>
        <p:spPr>
          <a:xfrm flipV="1">
            <a:off x="4788024" y="3140968"/>
            <a:ext cx="72008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y ze strzałką 173"/>
          <p:cNvCxnSpPr/>
          <p:nvPr/>
        </p:nvCxnSpPr>
        <p:spPr>
          <a:xfrm flipV="1">
            <a:off x="4644008" y="3645024"/>
            <a:ext cx="72008" cy="288032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ze strzałką 175"/>
          <p:cNvCxnSpPr>
            <a:stCxn id="139" idx="1"/>
          </p:cNvCxnSpPr>
          <p:nvPr/>
        </p:nvCxnSpPr>
        <p:spPr>
          <a:xfrm flipV="1">
            <a:off x="5010150" y="2492896"/>
            <a:ext cx="209922" cy="1550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ze strzałką 178"/>
          <p:cNvCxnSpPr/>
          <p:nvPr/>
        </p:nvCxnSpPr>
        <p:spPr>
          <a:xfrm flipV="1">
            <a:off x="4932040" y="2636912"/>
            <a:ext cx="78110" cy="204986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180"/>
          <p:cNvCxnSpPr/>
          <p:nvPr/>
        </p:nvCxnSpPr>
        <p:spPr>
          <a:xfrm flipV="1">
            <a:off x="4860032" y="2466975"/>
            <a:ext cx="559693" cy="2042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ze strzałką 183"/>
          <p:cNvCxnSpPr/>
          <p:nvPr/>
        </p:nvCxnSpPr>
        <p:spPr>
          <a:xfrm flipV="1">
            <a:off x="5433045" y="2420888"/>
            <a:ext cx="219075" cy="381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Łącznik prosty ze strzałką 186"/>
          <p:cNvCxnSpPr/>
          <p:nvPr/>
        </p:nvCxnSpPr>
        <p:spPr>
          <a:xfrm flipV="1">
            <a:off x="5004048" y="3717032"/>
            <a:ext cx="72008" cy="288032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Łącznik prosty 187"/>
          <p:cNvCxnSpPr/>
          <p:nvPr/>
        </p:nvCxnSpPr>
        <p:spPr>
          <a:xfrm flipV="1">
            <a:off x="5436096" y="2420889"/>
            <a:ext cx="559693" cy="20882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Łącznik prosty ze strzałką 189"/>
          <p:cNvCxnSpPr/>
          <p:nvPr/>
        </p:nvCxnSpPr>
        <p:spPr>
          <a:xfrm flipV="1">
            <a:off x="5580112" y="3717032"/>
            <a:ext cx="72008" cy="288032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Łącznik prosty ze strzałką 190"/>
          <p:cNvCxnSpPr/>
          <p:nvPr/>
        </p:nvCxnSpPr>
        <p:spPr>
          <a:xfrm>
            <a:off x="6084168" y="2420888"/>
            <a:ext cx="219075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owolny kształt 63"/>
          <p:cNvSpPr/>
          <p:nvPr/>
        </p:nvSpPr>
        <p:spPr>
          <a:xfrm>
            <a:off x="4572000" y="4229100"/>
            <a:ext cx="190500" cy="276225"/>
          </a:xfrm>
          <a:custGeom>
            <a:avLst/>
            <a:gdLst>
              <a:gd name="connsiteX0" fmla="*/ 0 w 190500"/>
              <a:gd name="connsiteY0" fmla="*/ 0 h 276225"/>
              <a:gd name="connsiteX1" fmla="*/ 161925 w 190500"/>
              <a:gd name="connsiteY1" fmla="*/ 114300 h 276225"/>
              <a:gd name="connsiteX2" fmla="*/ 171450 w 190500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76225">
                <a:moveTo>
                  <a:pt x="0" y="0"/>
                </a:moveTo>
                <a:cubicBezTo>
                  <a:pt x="66675" y="34131"/>
                  <a:pt x="133350" y="68262"/>
                  <a:pt x="161925" y="114300"/>
                </a:cubicBezTo>
                <a:cubicBezTo>
                  <a:pt x="190500" y="160338"/>
                  <a:pt x="180975" y="218281"/>
                  <a:pt x="171450" y="2762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03824" name="Object 48"/>
          <p:cNvGraphicFramePr>
            <a:graphicFrameLocks noChangeAspect="1"/>
          </p:cNvGraphicFramePr>
          <p:nvPr/>
        </p:nvGraphicFramePr>
        <p:xfrm>
          <a:off x="4572000" y="4365104"/>
          <a:ext cx="152400" cy="139700"/>
        </p:xfrm>
        <a:graphic>
          <a:graphicData uri="http://schemas.openxmlformats.org/presentationml/2006/ole">
            <p:oleObj spid="_x0000_s203860" name="Równanie" r:id="rId19" imgW="152280" imgH="139680" progId="Equation.3">
              <p:embed/>
            </p:oleObj>
          </a:graphicData>
        </a:graphic>
      </p:graphicFrame>
      <p:graphicFrame>
        <p:nvGraphicFramePr>
          <p:cNvPr id="203825" name="Object 49"/>
          <p:cNvGraphicFramePr>
            <a:graphicFrameLocks noChangeAspect="1"/>
          </p:cNvGraphicFramePr>
          <p:nvPr/>
        </p:nvGraphicFramePr>
        <p:xfrm>
          <a:off x="7092280" y="5746079"/>
          <a:ext cx="648072" cy="246885"/>
        </p:xfrm>
        <a:graphic>
          <a:graphicData uri="http://schemas.openxmlformats.org/presentationml/2006/ole">
            <p:oleObj spid="_x0000_s203861" name="Równanie" r:id="rId20" imgW="5331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0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4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2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0" grpId="0" animBg="1"/>
      <p:bldP spid="117" grpId="0"/>
      <p:bldP spid="121" grpId="0"/>
      <p:bldP spid="123" grpId="0"/>
      <p:bldP spid="124" grpId="0" animBg="1"/>
      <p:bldP spid="125" grpId="0" animBg="1"/>
      <p:bldP spid="139" grpId="0" animBg="1"/>
      <p:bldP spid="141" grpId="1" animBg="1"/>
      <p:bldP spid="146" grpId="0" animBg="1"/>
      <p:bldP spid="157" grpId="0"/>
      <p:bldP spid="159" grpId="0"/>
      <p:bldP spid="160" grpId="0"/>
      <p:bldP spid="6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Próbka betonowa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07704" y="2132856"/>
            <a:ext cx="864096" cy="122413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339752" y="1628800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2339752" y="3356992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4499992" y="1628800"/>
            <a:ext cx="0" cy="288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4499992" y="4509120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40"/>
          <p:cNvGraphicFramePr>
            <a:graphicFrameLocks noChangeAspect="1"/>
          </p:cNvGraphicFramePr>
          <p:nvPr/>
        </p:nvGraphicFramePr>
        <p:xfrm>
          <a:off x="7812360" y="4581128"/>
          <a:ext cx="127000" cy="139700"/>
        </p:xfrm>
        <a:graphic>
          <a:graphicData uri="http://schemas.openxmlformats.org/presentationml/2006/ole">
            <p:oleObj spid="_x0000_s204821" name="Równanie" r:id="rId3" imgW="126720" imgH="139680" progId="Equation.3">
              <p:embed/>
            </p:oleObj>
          </a:graphicData>
        </a:graphic>
      </p:graphicFrame>
      <p:graphicFrame>
        <p:nvGraphicFramePr>
          <p:cNvPr id="12" name="Object 41"/>
          <p:cNvGraphicFramePr>
            <a:graphicFrameLocks noChangeAspect="1"/>
          </p:cNvGraphicFramePr>
          <p:nvPr/>
        </p:nvGraphicFramePr>
        <p:xfrm>
          <a:off x="4283968" y="1700808"/>
          <a:ext cx="152400" cy="139700"/>
        </p:xfrm>
        <a:graphic>
          <a:graphicData uri="http://schemas.openxmlformats.org/presentationml/2006/ole">
            <p:oleObj spid="_x0000_s204822" name="Równanie" r:id="rId4" imgW="152280" imgH="139680" progId="Equation.3">
              <p:embed/>
            </p:oleObj>
          </a:graphicData>
        </a:graphic>
      </p:graphicFrame>
      <p:cxnSp>
        <p:nvCxnSpPr>
          <p:cNvPr id="37" name="Łącznik prosty 36"/>
          <p:cNvCxnSpPr/>
          <p:nvPr/>
        </p:nvCxnSpPr>
        <p:spPr>
          <a:xfrm flipV="1">
            <a:off x="4499992" y="2712716"/>
            <a:ext cx="360040" cy="1796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4788024" y="4797152"/>
          <a:ext cx="576064" cy="219453"/>
        </p:xfrm>
        <a:graphic>
          <a:graphicData uri="http://schemas.openxmlformats.org/presentationml/2006/ole">
            <p:oleObj spid="_x0000_s204823" name="Równanie" r:id="rId5" imgW="533160" imgH="203040" progId="Equation.3">
              <p:embed/>
            </p:oleObj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2411760" y="1772816"/>
          <a:ext cx="152400" cy="165100"/>
        </p:xfrm>
        <a:graphic>
          <a:graphicData uri="http://schemas.openxmlformats.org/presentationml/2006/ole">
            <p:oleObj spid="_x0000_s204824" name="Równanie" r:id="rId6" imgW="152280" imgH="164880" progId="Equation.3">
              <p:embed/>
            </p:oleObj>
          </a:graphicData>
        </a:graphic>
      </p:graphicFrame>
      <p:graphicFrame>
        <p:nvGraphicFramePr>
          <p:cNvPr id="204807" name="Object 7"/>
          <p:cNvGraphicFramePr>
            <a:graphicFrameLocks noChangeAspect="1"/>
          </p:cNvGraphicFramePr>
          <p:nvPr/>
        </p:nvGraphicFramePr>
        <p:xfrm>
          <a:off x="2411760" y="3573016"/>
          <a:ext cx="152400" cy="165100"/>
        </p:xfrm>
        <a:graphic>
          <a:graphicData uri="http://schemas.openxmlformats.org/presentationml/2006/ole">
            <p:oleObj spid="_x0000_s204825" name="Równanie" r:id="rId7" imgW="152280" imgH="164880" progId="Equation.3">
              <p:embed/>
            </p:oleObj>
          </a:graphicData>
        </a:graphic>
      </p:graphicFrame>
      <p:cxnSp>
        <p:nvCxnSpPr>
          <p:cNvPr id="25" name="Łącznik prosty 24"/>
          <p:cNvCxnSpPr/>
          <p:nvPr/>
        </p:nvCxnSpPr>
        <p:spPr>
          <a:xfrm flipH="1">
            <a:off x="4499992" y="278092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 flipH="1">
            <a:off x="4499992" y="37170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08" name="Object 8"/>
          <p:cNvGraphicFramePr>
            <a:graphicFrameLocks noChangeAspect="1"/>
          </p:cNvGraphicFramePr>
          <p:nvPr/>
        </p:nvGraphicFramePr>
        <p:xfrm>
          <a:off x="4283968" y="2636912"/>
          <a:ext cx="152400" cy="203200"/>
        </p:xfrm>
        <a:graphic>
          <a:graphicData uri="http://schemas.openxmlformats.org/presentationml/2006/ole">
            <p:oleObj spid="_x0000_s204826" name="Równanie" r:id="rId8" imgW="152280" imgH="203040" progId="Equation.3">
              <p:embed/>
            </p:oleObj>
          </a:graphicData>
        </a:graphic>
      </p:graphicFrame>
      <p:graphicFrame>
        <p:nvGraphicFramePr>
          <p:cNvPr id="204809" name="Object 9"/>
          <p:cNvGraphicFramePr>
            <a:graphicFrameLocks noChangeAspect="1"/>
          </p:cNvGraphicFramePr>
          <p:nvPr/>
        </p:nvGraphicFramePr>
        <p:xfrm>
          <a:off x="4139952" y="3645024"/>
          <a:ext cx="342900" cy="203200"/>
        </p:xfrm>
        <a:graphic>
          <a:graphicData uri="http://schemas.openxmlformats.org/presentationml/2006/ole">
            <p:oleObj spid="_x0000_s204827" name="Równanie" r:id="rId9" imgW="342720" imgH="203040" progId="Equation.3">
              <p:embed/>
            </p:oleObj>
          </a:graphicData>
        </a:graphic>
      </p:graphicFrame>
      <p:sp>
        <p:nvSpPr>
          <p:cNvPr id="41" name="Dowolny kształt 40"/>
          <p:cNvSpPr/>
          <p:nvPr/>
        </p:nvSpPr>
        <p:spPr>
          <a:xfrm>
            <a:off x="4572000" y="4229100"/>
            <a:ext cx="190500" cy="276225"/>
          </a:xfrm>
          <a:custGeom>
            <a:avLst/>
            <a:gdLst>
              <a:gd name="connsiteX0" fmla="*/ 0 w 190500"/>
              <a:gd name="connsiteY0" fmla="*/ 0 h 276225"/>
              <a:gd name="connsiteX1" fmla="*/ 161925 w 190500"/>
              <a:gd name="connsiteY1" fmla="*/ 114300 h 276225"/>
              <a:gd name="connsiteX2" fmla="*/ 171450 w 190500"/>
              <a:gd name="connsiteY2" fmla="*/ 276225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76225">
                <a:moveTo>
                  <a:pt x="0" y="0"/>
                </a:moveTo>
                <a:cubicBezTo>
                  <a:pt x="66675" y="34131"/>
                  <a:pt x="133350" y="68262"/>
                  <a:pt x="161925" y="114300"/>
                </a:cubicBezTo>
                <a:cubicBezTo>
                  <a:pt x="190500" y="160338"/>
                  <a:pt x="180975" y="218281"/>
                  <a:pt x="171450" y="2762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42" name="Object 48"/>
          <p:cNvGraphicFramePr>
            <a:graphicFrameLocks noChangeAspect="1"/>
          </p:cNvGraphicFramePr>
          <p:nvPr/>
        </p:nvGraphicFramePr>
        <p:xfrm>
          <a:off x="4572000" y="4365104"/>
          <a:ext cx="152400" cy="139700"/>
        </p:xfrm>
        <a:graphic>
          <a:graphicData uri="http://schemas.openxmlformats.org/presentationml/2006/ole">
            <p:oleObj spid="_x0000_s204828" name="Równanie" r:id="rId10" imgW="152280" imgH="139680" progId="Equation.3">
              <p:embed/>
            </p:oleObj>
          </a:graphicData>
        </a:graphic>
      </p:graphicFrame>
      <p:sp>
        <p:nvSpPr>
          <p:cNvPr id="44" name="pole tekstowe 43"/>
          <p:cNvSpPr txBox="1"/>
          <p:nvPr/>
        </p:nvSpPr>
        <p:spPr>
          <a:xfrm>
            <a:off x="4067944" y="551723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Beton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11" name="Object 11"/>
          <p:cNvGraphicFramePr>
            <a:graphicFrameLocks noChangeAspect="1"/>
          </p:cNvGraphicFramePr>
          <p:nvPr/>
        </p:nvGraphicFramePr>
        <p:xfrm>
          <a:off x="4788024" y="5589240"/>
          <a:ext cx="1016000" cy="177800"/>
        </p:xfrm>
        <a:graphic>
          <a:graphicData uri="http://schemas.openxmlformats.org/presentationml/2006/ole">
            <p:oleObj spid="_x0000_s204829" name="Równanie" r:id="rId11" imgW="1015920" imgH="177480" progId="Equation.3">
              <p:embed/>
            </p:oleObj>
          </a:graphicData>
        </a:graphic>
      </p:graphicFrame>
      <p:sp>
        <p:nvSpPr>
          <p:cNvPr id="47" name="Dowolny kształt 46"/>
          <p:cNvSpPr/>
          <p:nvPr/>
        </p:nvSpPr>
        <p:spPr>
          <a:xfrm>
            <a:off x="4505325" y="2740025"/>
            <a:ext cx="1552575" cy="1755775"/>
          </a:xfrm>
          <a:custGeom>
            <a:avLst/>
            <a:gdLst>
              <a:gd name="connsiteX0" fmla="*/ 0 w 1552575"/>
              <a:gd name="connsiteY0" fmla="*/ 1755775 h 1755775"/>
              <a:gd name="connsiteX1" fmla="*/ 76200 w 1552575"/>
              <a:gd name="connsiteY1" fmla="*/ 1165225 h 1755775"/>
              <a:gd name="connsiteX2" fmla="*/ 447675 w 1552575"/>
              <a:gd name="connsiteY2" fmla="*/ 498475 h 1755775"/>
              <a:gd name="connsiteX3" fmla="*/ 828675 w 1552575"/>
              <a:gd name="connsiteY3" fmla="*/ 79375 h 1755775"/>
              <a:gd name="connsiteX4" fmla="*/ 1209675 w 1552575"/>
              <a:gd name="connsiteY4" fmla="*/ 22225 h 1755775"/>
              <a:gd name="connsiteX5" fmla="*/ 1552575 w 1552575"/>
              <a:gd name="connsiteY5" fmla="*/ 117475 h 175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575" h="1755775">
                <a:moveTo>
                  <a:pt x="0" y="1755775"/>
                </a:moveTo>
                <a:cubicBezTo>
                  <a:pt x="793" y="1565275"/>
                  <a:pt x="1587" y="1374775"/>
                  <a:pt x="76200" y="1165225"/>
                </a:cubicBezTo>
                <a:cubicBezTo>
                  <a:pt x="150813" y="955675"/>
                  <a:pt x="322262" y="679450"/>
                  <a:pt x="447675" y="498475"/>
                </a:cubicBezTo>
                <a:cubicBezTo>
                  <a:pt x="573088" y="317500"/>
                  <a:pt x="701675" y="158750"/>
                  <a:pt x="828675" y="79375"/>
                </a:cubicBezTo>
                <a:cubicBezTo>
                  <a:pt x="955675" y="0"/>
                  <a:pt x="1089025" y="15875"/>
                  <a:pt x="1209675" y="22225"/>
                </a:cubicBezTo>
                <a:cubicBezTo>
                  <a:pt x="1330325" y="28575"/>
                  <a:pt x="1441450" y="73025"/>
                  <a:pt x="1552575" y="11747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4" grpId="0"/>
      <p:bldP spid="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Siły w prętach kratownic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27584" y="4221088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Metoda równoważenia węzłów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691680" y="5085184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691680" y="5805264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2267744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4572000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3995936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3419872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V="1">
            <a:off x="5148064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1691680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V="1">
            <a:off x="2843808" y="508518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flipH="1">
            <a:off x="1691680" y="508518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H="1">
            <a:off x="2267744" y="508518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H="1">
            <a:off x="2843808" y="508518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H="1">
            <a:off x="3419872" y="508518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H="1">
            <a:off x="3995936" y="508518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H="1">
            <a:off x="4572000" y="508518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ójkąt równoramienny 28"/>
          <p:cNvSpPr/>
          <p:nvPr/>
        </p:nvSpPr>
        <p:spPr>
          <a:xfrm>
            <a:off x="1547664" y="5805264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3" name="Trójkąt równoramienny 32"/>
          <p:cNvSpPr/>
          <p:nvPr/>
        </p:nvSpPr>
        <p:spPr>
          <a:xfrm>
            <a:off x="5004048" y="5805264"/>
            <a:ext cx="288032" cy="14401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5" name="Łącznik prosty 34"/>
          <p:cNvCxnSpPr/>
          <p:nvPr/>
        </p:nvCxnSpPr>
        <p:spPr>
          <a:xfrm>
            <a:off x="4932040" y="602128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3995936" y="465313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1403648" y="2132856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1403648" y="2852936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flipV="1">
            <a:off x="1979712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flipV="1">
            <a:off x="4283968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 flipV="1">
            <a:off x="3707904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 flipV="1">
            <a:off x="3131840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V="1">
            <a:off x="4860032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flipV="1">
            <a:off x="1403648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 flipV="1">
            <a:off x="2555776" y="2132856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H="1">
            <a:off x="1403648" y="2132856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 flipH="1">
            <a:off x="1979712" y="2132856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H="1">
            <a:off x="2555776" y="2132856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 flipH="1">
            <a:off x="3131840" y="2132856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flipH="1">
            <a:off x="3707904" y="2132856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 flipH="1">
            <a:off x="4283968" y="2132856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rójkąt równoramienny 52"/>
          <p:cNvSpPr/>
          <p:nvPr/>
        </p:nvSpPr>
        <p:spPr>
          <a:xfrm>
            <a:off x="1259632" y="2852936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4" name="Trójkąt równoramienny 53"/>
          <p:cNvSpPr/>
          <p:nvPr/>
        </p:nvSpPr>
        <p:spPr>
          <a:xfrm>
            <a:off x="4716016" y="2852936"/>
            <a:ext cx="288032" cy="14401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5" name="Łącznik prosty 54"/>
          <p:cNvCxnSpPr/>
          <p:nvPr/>
        </p:nvCxnSpPr>
        <p:spPr>
          <a:xfrm>
            <a:off x="4644008" y="3068960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/>
          <p:cNvSpPr txBox="1"/>
          <p:nvPr/>
        </p:nvSpPr>
        <p:spPr>
          <a:xfrm>
            <a:off x="827584" y="148478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Statyczna wyznaczalność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6029325" y="2133600"/>
          <a:ext cx="1260475" cy="287338"/>
        </p:xfrm>
        <a:graphic>
          <a:graphicData uri="http://schemas.openxmlformats.org/presentationml/2006/ole">
            <p:oleObj spid="_x0000_s205843" name="Równanie" r:id="rId3" imgW="888840" imgH="203040" progId="Equation.3">
              <p:embed/>
            </p:oleObj>
          </a:graphicData>
        </a:graphic>
      </p:graphicFrame>
      <p:sp>
        <p:nvSpPr>
          <p:cNvPr id="59" name="pole tekstowe 58"/>
          <p:cNvSpPr txBox="1"/>
          <p:nvPr/>
        </p:nvSpPr>
        <p:spPr>
          <a:xfrm>
            <a:off x="5652120" y="263691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gdzie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5724128" y="3068960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 – liczba reakcji podpór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 – liczba prętów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 – liczba węzłów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1403648" y="3140968"/>
          <a:ext cx="330200" cy="177800"/>
        </p:xfrm>
        <a:graphic>
          <a:graphicData uri="http://schemas.openxmlformats.org/presentationml/2006/ole">
            <p:oleObj spid="_x0000_s205844" name="Równanie" r:id="rId4" imgW="330120" imgH="177480" progId="Equation.3">
              <p:embed/>
            </p:oleObj>
          </a:graphicData>
        </a:graphic>
      </p:graphicFrame>
      <p:graphicFrame>
        <p:nvGraphicFramePr>
          <p:cNvPr id="205829" name="Object 5"/>
          <p:cNvGraphicFramePr>
            <a:graphicFrameLocks noChangeAspect="1"/>
          </p:cNvGraphicFramePr>
          <p:nvPr/>
        </p:nvGraphicFramePr>
        <p:xfrm>
          <a:off x="2267744" y="3140968"/>
          <a:ext cx="444500" cy="203200"/>
        </p:xfrm>
        <a:graphic>
          <a:graphicData uri="http://schemas.openxmlformats.org/presentationml/2006/ole">
            <p:oleObj spid="_x0000_s205845" name="Równanie" r:id="rId5" imgW="444240" imgH="203040" progId="Equation.3">
              <p:embed/>
            </p:oleObj>
          </a:graphicData>
        </a:graphic>
      </p:graphicFrame>
      <p:graphicFrame>
        <p:nvGraphicFramePr>
          <p:cNvPr id="205830" name="Object 6"/>
          <p:cNvGraphicFramePr>
            <a:graphicFrameLocks noChangeAspect="1"/>
          </p:cNvGraphicFramePr>
          <p:nvPr/>
        </p:nvGraphicFramePr>
        <p:xfrm>
          <a:off x="3059832" y="3140968"/>
          <a:ext cx="431800" cy="177800"/>
        </p:xfrm>
        <a:graphic>
          <a:graphicData uri="http://schemas.openxmlformats.org/presentationml/2006/ole">
            <p:oleObj spid="_x0000_s205846" name="Równanie" r:id="rId6" imgW="431640" imgH="177480" progId="Equation.3">
              <p:embed/>
            </p:oleObj>
          </a:graphicData>
        </a:graphic>
      </p:graphicFrame>
      <p:graphicFrame>
        <p:nvGraphicFramePr>
          <p:cNvPr id="205831" name="Object 7"/>
          <p:cNvGraphicFramePr>
            <a:graphicFrameLocks noChangeAspect="1"/>
          </p:cNvGraphicFramePr>
          <p:nvPr/>
        </p:nvGraphicFramePr>
        <p:xfrm>
          <a:off x="2411760" y="3501008"/>
          <a:ext cx="1041400" cy="177800"/>
        </p:xfrm>
        <a:graphic>
          <a:graphicData uri="http://schemas.openxmlformats.org/presentationml/2006/ole">
            <p:oleObj spid="_x0000_s205847" name="Równanie" r:id="rId7" imgW="1041120" imgH="177480" progId="Equation.3">
              <p:embed/>
            </p:oleObj>
          </a:graphicData>
        </a:graphic>
      </p:graphicFrame>
      <p:sp>
        <p:nvSpPr>
          <p:cNvPr id="65" name="Dowolny kształt 64"/>
          <p:cNvSpPr/>
          <p:nvPr/>
        </p:nvSpPr>
        <p:spPr>
          <a:xfrm>
            <a:off x="2051720" y="5589240"/>
            <a:ext cx="432228" cy="447689"/>
          </a:xfrm>
          <a:custGeom>
            <a:avLst/>
            <a:gdLst>
              <a:gd name="connsiteX0" fmla="*/ 10529 w 432228"/>
              <a:gd name="connsiteY0" fmla="*/ 163110 h 447689"/>
              <a:gd name="connsiteX1" fmla="*/ 20054 w 432228"/>
              <a:gd name="connsiteY1" fmla="*/ 96435 h 447689"/>
              <a:gd name="connsiteX2" fmla="*/ 48629 w 432228"/>
              <a:gd name="connsiteY2" fmla="*/ 58335 h 447689"/>
              <a:gd name="connsiteX3" fmla="*/ 105779 w 432228"/>
              <a:gd name="connsiteY3" fmla="*/ 20235 h 447689"/>
              <a:gd name="connsiteX4" fmla="*/ 172454 w 432228"/>
              <a:gd name="connsiteY4" fmla="*/ 1185 h 447689"/>
              <a:gd name="connsiteX5" fmla="*/ 343904 w 432228"/>
              <a:gd name="connsiteY5" fmla="*/ 10710 h 447689"/>
              <a:gd name="connsiteX6" fmla="*/ 372479 w 432228"/>
              <a:gd name="connsiteY6" fmla="*/ 39285 h 447689"/>
              <a:gd name="connsiteX7" fmla="*/ 420104 w 432228"/>
              <a:gd name="connsiteY7" fmla="*/ 125010 h 447689"/>
              <a:gd name="connsiteX8" fmla="*/ 429629 w 432228"/>
              <a:gd name="connsiteY8" fmla="*/ 163110 h 447689"/>
              <a:gd name="connsiteX9" fmla="*/ 410579 w 432228"/>
              <a:gd name="connsiteY9" fmla="*/ 325035 h 447689"/>
              <a:gd name="connsiteX10" fmla="*/ 391529 w 432228"/>
              <a:gd name="connsiteY10" fmla="*/ 353610 h 447689"/>
              <a:gd name="connsiteX11" fmla="*/ 362954 w 432228"/>
              <a:gd name="connsiteY11" fmla="*/ 372660 h 447689"/>
              <a:gd name="connsiteX12" fmla="*/ 353429 w 432228"/>
              <a:gd name="connsiteY12" fmla="*/ 401235 h 447689"/>
              <a:gd name="connsiteX13" fmla="*/ 324854 w 432228"/>
              <a:gd name="connsiteY13" fmla="*/ 410760 h 447689"/>
              <a:gd name="connsiteX14" fmla="*/ 267704 w 432228"/>
              <a:gd name="connsiteY14" fmla="*/ 439335 h 447689"/>
              <a:gd name="connsiteX15" fmla="*/ 172454 w 432228"/>
              <a:gd name="connsiteY15" fmla="*/ 429810 h 447689"/>
              <a:gd name="connsiteX16" fmla="*/ 143879 w 432228"/>
              <a:gd name="connsiteY16" fmla="*/ 410760 h 447689"/>
              <a:gd name="connsiteX17" fmla="*/ 58154 w 432228"/>
              <a:gd name="connsiteY17" fmla="*/ 372660 h 447689"/>
              <a:gd name="connsiteX18" fmla="*/ 20054 w 432228"/>
              <a:gd name="connsiteY18" fmla="*/ 258360 h 447689"/>
              <a:gd name="connsiteX19" fmla="*/ 10529 w 432228"/>
              <a:gd name="connsiteY19" fmla="*/ 229785 h 447689"/>
              <a:gd name="connsiteX20" fmla="*/ 10529 w 432228"/>
              <a:gd name="connsiteY20" fmla="*/ 163110 h 44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2228" h="447689">
                <a:moveTo>
                  <a:pt x="10529" y="163110"/>
                </a:moveTo>
                <a:cubicBezTo>
                  <a:pt x="12116" y="140885"/>
                  <a:pt x="12382" y="117534"/>
                  <a:pt x="20054" y="96435"/>
                </a:cubicBezTo>
                <a:cubicBezTo>
                  <a:pt x="25479" y="81516"/>
                  <a:pt x="36764" y="68882"/>
                  <a:pt x="48629" y="58335"/>
                </a:cubicBezTo>
                <a:cubicBezTo>
                  <a:pt x="65741" y="43124"/>
                  <a:pt x="83567" y="25788"/>
                  <a:pt x="105779" y="20235"/>
                </a:cubicBezTo>
                <a:cubicBezTo>
                  <a:pt x="153619" y="8275"/>
                  <a:pt x="131460" y="14850"/>
                  <a:pt x="172454" y="1185"/>
                </a:cubicBezTo>
                <a:cubicBezTo>
                  <a:pt x="229604" y="4360"/>
                  <a:pt x="287677" y="0"/>
                  <a:pt x="343904" y="10710"/>
                </a:cubicBezTo>
                <a:cubicBezTo>
                  <a:pt x="357136" y="13230"/>
                  <a:pt x="364209" y="28652"/>
                  <a:pt x="372479" y="39285"/>
                </a:cubicBezTo>
                <a:cubicBezTo>
                  <a:pt x="403290" y="78899"/>
                  <a:pt x="408978" y="86068"/>
                  <a:pt x="420104" y="125010"/>
                </a:cubicBezTo>
                <a:cubicBezTo>
                  <a:pt x="423700" y="137597"/>
                  <a:pt x="426454" y="150410"/>
                  <a:pt x="429629" y="163110"/>
                </a:cubicBezTo>
                <a:cubicBezTo>
                  <a:pt x="428124" y="184180"/>
                  <a:pt x="432228" y="281737"/>
                  <a:pt x="410579" y="325035"/>
                </a:cubicBezTo>
                <a:cubicBezTo>
                  <a:pt x="405459" y="335274"/>
                  <a:pt x="399624" y="345515"/>
                  <a:pt x="391529" y="353610"/>
                </a:cubicBezTo>
                <a:cubicBezTo>
                  <a:pt x="383434" y="361705"/>
                  <a:pt x="372479" y="366310"/>
                  <a:pt x="362954" y="372660"/>
                </a:cubicBezTo>
                <a:cubicBezTo>
                  <a:pt x="359779" y="382185"/>
                  <a:pt x="360529" y="394135"/>
                  <a:pt x="353429" y="401235"/>
                </a:cubicBezTo>
                <a:cubicBezTo>
                  <a:pt x="346329" y="408335"/>
                  <a:pt x="333834" y="406270"/>
                  <a:pt x="324854" y="410760"/>
                </a:cubicBezTo>
                <a:cubicBezTo>
                  <a:pt x="250996" y="447689"/>
                  <a:pt x="339528" y="415394"/>
                  <a:pt x="267704" y="439335"/>
                </a:cubicBezTo>
                <a:cubicBezTo>
                  <a:pt x="235954" y="436160"/>
                  <a:pt x="203545" y="436985"/>
                  <a:pt x="172454" y="429810"/>
                </a:cubicBezTo>
                <a:cubicBezTo>
                  <a:pt x="161300" y="427236"/>
                  <a:pt x="154340" y="415409"/>
                  <a:pt x="143879" y="410760"/>
                </a:cubicBezTo>
                <a:cubicBezTo>
                  <a:pt x="41864" y="365420"/>
                  <a:pt x="122823" y="415773"/>
                  <a:pt x="58154" y="372660"/>
                </a:cubicBezTo>
                <a:lnTo>
                  <a:pt x="20054" y="258360"/>
                </a:lnTo>
                <a:lnTo>
                  <a:pt x="10529" y="229785"/>
                </a:lnTo>
                <a:cubicBezTo>
                  <a:pt x="0" y="198198"/>
                  <a:pt x="8942" y="185335"/>
                  <a:pt x="10529" y="163110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Dowolny kształt 65"/>
          <p:cNvSpPr/>
          <p:nvPr/>
        </p:nvSpPr>
        <p:spPr>
          <a:xfrm>
            <a:off x="2019300" y="5029200"/>
            <a:ext cx="47625" cy="140450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Dowolny kształt 66"/>
          <p:cNvSpPr/>
          <p:nvPr/>
        </p:nvSpPr>
        <p:spPr>
          <a:xfrm flipH="1">
            <a:off x="1593383" y="5373216"/>
            <a:ext cx="170305" cy="212458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9" name="Łącznik prosty ze strzałką 68"/>
          <p:cNvCxnSpPr>
            <a:endCxn id="29" idx="3"/>
          </p:cNvCxnSpPr>
          <p:nvPr/>
        </p:nvCxnSpPr>
        <p:spPr>
          <a:xfrm flipV="1">
            <a:off x="1691680" y="5949280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 flipV="1">
            <a:off x="5148064" y="6021288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>
            <a:off x="1331640" y="5805264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owolny kształt 74"/>
          <p:cNvSpPr/>
          <p:nvPr/>
        </p:nvSpPr>
        <p:spPr>
          <a:xfrm>
            <a:off x="1403648" y="5573599"/>
            <a:ext cx="432228" cy="447689"/>
          </a:xfrm>
          <a:custGeom>
            <a:avLst/>
            <a:gdLst>
              <a:gd name="connsiteX0" fmla="*/ 10529 w 432228"/>
              <a:gd name="connsiteY0" fmla="*/ 163110 h 447689"/>
              <a:gd name="connsiteX1" fmla="*/ 20054 w 432228"/>
              <a:gd name="connsiteY1" fmla="*/ 96435 h 447689"/>
              <a:gd name="connsiteX2" fmla="*/ 48629 w 432228"/>
              <a:gd name="connsiteY2" fmla="*/ 58335 h 447689"/>
              <a:gd name="connsiteX3" fmla="*/ 105779 w 432228"/>
              <a:gd name="connsiteY3" fmla="*/ 20235 h 447689"/>
              <a:gd name="connsiteX4" fmla="*/ 172454 w 432228"/>
              <a:gd name="connsiteY4" fmla="*/ 1185 h 447689"/>
              <a:gd name="connsiteX5" fmla="*/ 343904 w 432228"/>
              <a:gd name="connsiteY5" fmla="*/ 10710 h 447689"/>
              <a:gd name="connsiteX6" fmla="*/ 372479 w 432228"/>
              <a:gd name="connsiteY6" fmla="*/ 39285 h 447689"/>
              <a:gd name="connsiteX7" fmla="*/ 420104 w 432228"/>
              <a:gd name="connsiteY7" fmla="*/ 125010 h 447689"/>
              <a:gd name="connsiteX8" fmla="*/ 429629 w 432228"/>
              <a:gd name="connsiteY8" fmla="*/ 163110 h 447689"/>
              <a:gd name="connsiteX9" fmla="*/ 410579 w 432228"/>
              <a:gd name="connsiteY9" fmla="*/ 325035 h 447689"/>
              <a:gd name="connsiteX10" fmla="*/ 391529 w 432228"/>
              <a:gd name="connsiteY10" fmla="*/ 353610 h 447689"/>
              <a:gd name="connsiteX11" fmla="*/ 362954 w 432228"/>
              <a:gd name="connsiteY11" fmla="*/ 372660 h 447689"/>
              <a:gd name="connsiteX12" fmla="*/ 353429 w 432228"/>
              <a:gd name="connsiteY12" fmla="*/ 401235 h 447689"/>
              <a:gd name="connsiteX13" fmla="*/ 324854 w 432228"/>
              <a:gd name="connsiteY13" fmla="*/ 410760 h 447689"/>
              <a:gd name="connsiteX14" fmla="*/ 267704 w 432228"/>
              <a:gd name="connsiteY14" fmla="*/ 439335 h 447689"/>
              <a:gd name="connsiteX15" fmla="*/ 172454 w 432228"/>
              <a:gd name="connsiteY15" fmla="*/ 429810 h 447689"/>
              <a:gd name="connsiteX16" fmla="*/ 143879 w 432228"/>
              <a:gd name="connsiteY16" fmla="*/ 410760 h 447689"/>
              <a:gd name="connsiteX17" fmla="*/ 58154 w 432228"/>
              <a:gd name="connsiteY17" fmla="*/ 372660 h 447689"/>
              <a:gd name="connsiteX18" fmla="*/ 20054 w 432228"/>
              <a:gd name="connsiteY18" fmla="*/ 258360 h 447689"/>
              <a:gd name="connsiteX19" fmla="*/ 10529 w 432228"/>
              <a:gd name="connsiteY19" fmla="*/ 229785 h 447689"/>
              <a:gd name="connsiteX20" fmla="*/ 10529 w 432228"/>
              <a:gd name="connsiteY20" fmla="*/ 163110 h 44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2228" h="447689">
                <a:moveTo>
                  <a:pt x="10529" y="163110"/>
                </a:moveTo>
                <a:cubicBezTo>
                  <a:pt x="12116" y="140885"/>
                  <a:pt x="12382" y="117534"/>
                  <a:pt x="20054" y="96435"/>
                </a:cubicBezTo>
                <a:cubicBezTo>
                  <a:pt x="25479" y="81516"/>
                  <a:pt x="36764" y="68882"/>
                  <a:pt x="48629" y="58335"/>
                </a:cubicBezTo>
                <a:cubicBezTo>
                  <a:pt x="65741" y="43124"/>
                  <a:pt x="83567" y="25788"/>
                  <a:pt x="105779" y="20235"/>
                </a:cubicBezTo>
                <a:cubicBezTo>
                  <a:pt x="153619" y="8275"/>
                  <a:pt x="131460" y="14850"/>
                  <a:pt x="172454" y="1185"/>
                </a:cubicBezTo>
                <a:cubicBezTo>
                  <a:pt x="229604" y="4360"/>
                  <a:pt x="287677" y="0"/>
                  <a:pt x="343904" y="10710"/>
                </a:cubicBezTo>
                <a:cubicBezTo>
                  <a:pt x="357136" y="13230"/>
                  <a:pt x="364209" y="28652"/>
                  <a:pt x="372479" y="39285"/>
                </a:cubicBezTo>
                <a:cubicBezTo>
                  <a:pt x="403290" y="78899"/>
                  <a:pt x="408978" y="86068"/>
                  <a:pt x="420104" y="125010"/>
                </a:cubicBezTo>
                <a:cubicBezTo>
                  <a:pt x="423700" y="137597"/>
                  <a:pt x="426454" y="150410"/>
                  <a:pt x="429629" y="163110"/>
                </a:cubicBezTo>
                <a:cubicBezTo>
                  <a:pt x="428124" y="184180"/>
                  <a:pt x="432228" y="281737"/>
                  <a:pt x="410579" y="325035"/>
                </a:cubicBezTo>
                <a:cubicBezTo>
                  <a:pt x="405459" y="335274"/>
                  <a:pt x="399624" y="345515"/>
                  <a:pt x="391529" y="353610"/>
                </a:cubicBezTo>
                <a:cubicBezTo>
                  <a:pt x="383434" y="361705"/>
                  <a:pt x="372479" y="366310"/>
                  <a:pt x="362954" y="372660"/>
                </a:cubicBezTo>
                <a:cubicBezTo>
                  <a:pt x="359779" y="382185"/>
                  <a:pt x="360529" y="394135"/>
                  <a:pt x="353429" y="401235"/>
                </a:cubicBezTo>
                <a:cubicBezTo>
                  <a:pt x="346329" y="408335"/>
                  <a:pt x="333834" y="406270"/>
                  <a:pt x="324854" y="410760"/>
                </a:cubicBezTo>
                <a:cubicBezTo>
                  <a:pt x="250996" y="447689"/>
                  <a:pt x="339528" y="415394"/>
                  <a:pt x="267704" y="439335"/>
                </a:cubicBezTo>
                <a:cubicBezTo>
                  <a:pt x="235954" y="436160"/>
                  <a:pt x="203545" y="436985"/>
                  <a:pt x="172454" y="429810"/>
                </a:cubicBezTo>
                <a:cubicBezTo>
                  <a:pt x="161300" y="427236"/>
                  <a:pt x="154340" y="415409"/>
                  <a:pt x="143879" y="410760"/>
                </a:cubicBezTo>
                <a:cubicBezTo>
                  <a:pt x="41864" y="365420"/>
                  <a:pt x="122823" y="415773"/>
                  <a:pt x="58154" y="372660"/>
                </a:cubicBezTo>
                <a:lnTo>
                  <a:pt x="20054" y="258360"/>
                </a:lnTo>
                <a:lnTo>
                  <a:pt x="10529" y="229785"/>
                </a:lnTo>
                <a:cubicBezTo>
                  <a:pt x="0" y="198198"/>
                  <a:pt x="8942" y="185335"/>
                  <a:pt x="10529" y="163110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6" name="Dowolny kształt 75"/>
          <p:cNvSpPr/>
          <p:nvPr/>
        </p:nvSpPr>
        <p:spPr>
          <a:xfrm flipH="1">
            <a:off x="1955329" y="5373216"/>
            <a:ext cx="45719" cy="216024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7" name="Dowolny kształt 76"/>
          <p:cNvSpPr/>
          <p:nvPr/>
        </p:nvSpPr>
        <p:spPr>
          <a:xfrm>
            <a:off x="2051720" y="5736822"/>
            <a:ext cx="47625" cy="140450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8" name="Dowolny kształt 77"/>
          <p:cNvSpPr/>
          <p:nvPr/>
        </p:nvSpPr>
        <p:spPr>
          <a:xfrm>
            <a:off x="2123548" y="4869160"/>
            <a:ext cx="432228" cy="447689"/>
          </a:xfrm>
          <a:custGeom>
            <a:avLst/>
            <a:gdLst>
              <a:gd name="connsiteX0" fmla="*/ 10529 w 432228"/>
              <a:gd name="connsiteY0" fmla="*/ 163110 h 447689"/>
              <a:gd name="connsiteX1" fmla="*/ 20054 w 432228"/>
              <a:gd name="connsiteY1" fmla="*/ 96435 h 447689"/>
              <a:gd name="connsiteX2" fmla="*/ 48629 w 432228"/>
              <a:gd name="connsiteY2" fmla="*/ 58335 h 447689"/>
              <a:gd name="connsiteX3" fmla="*/ 105779 w 432228"/>
              <a:gd name="connsiteY3" fmla="*/ 20235 h 447689"/>
              <a:gd name="connsiteX4" fmla="*/ 172454 w 432228"/>
              <a:gd name="connsiteY4" fmla="*/ 1185 h 447689"/>
              <a:gd name="connsiteX5" fmla="*/ 343904 w 432228"/>
              <a:gd name="connsiteY5" fmla="*/ 10710 h 447689"/>
              <a:gd name="connsiteX6" fmla="*/ 372479 w 432228"/>
              <a:gd name="connsiteY6" fmla="*/ 39285 h 447689"/>
              <a:gd name="connsiteX7" fmla="*/ 420104 w 432228"/>
              <a:gd name="connsiteY7" fmla="*/ 125010 h 447689"/>
              <a:gd name="connsiteX8" fmla="*/ 429629 w 432228"/>
              <a:gd name="connsiteY8" fmla="*/ 163110 h 447689"/>
              <a:gd name="connsiteX9" fmla="*/ 410579 w 432228"/>
              <a:gd name="connsiteY9" fmla="*/ 325035 h 447689"/>
              <a:gd name="connsiteX10" fmla="*/ 391529 w 432228"/>
              <a:gd name="connsiteY10" fmla="*/ 353610 h 447689"/>
              <a:gd name="connsiteX11" fmla="*/ 362954 w 432228"/>
              <a:gd name="connsiteY11" fmla="*/ 372660 h 447689"/>
              <a:gd name="connsiteX12" fmla="*/ 353429 w 432228"/>
              <a:gd name="connsiteY12" fmla="*/ 401235 h 447689"/>
              <a:gd name="connsiteX13" fmla="*/ 324854 w 432228"/>
              <a:gd name="connsiteY13" fmla="*/ 410760 h 447689"/>
              <a:gd name="connsiteX14" fmla="*/ 267704 w 432228"/>
              <a:gd name="connsiteY14" fmla="*/ 439335 h 447689"/>
              <a:gd name="connsiteX15" fmla="*/ 172454 w 432228"/>
              <a:gd name="connsiteY15" fmla="*/ 429810 h 447689"/>
              <a:gd name="connsiteX16" fmla="*/ 143879 w 432228"/>
              <a:gd name="connsiteY16" fmla="*/ 410760 h 447689"/>
              <a:gd name="connsiteX17" fmla="*/ 58154 w 432228"/>
              <a:gd name="connsiteY17" fmla="*/ 372660 h 447689"/>
              <a:gd name="connsiteX18" fmla="*/ 20054 w 432228"/>
              <a:gd name="connsiteY18" fmla="*/ 258360 h 447689"/>
              <a:gd name="connsiteX19" fmla="*/ 10529 w 432228"/>
              <a:gd name="connsiteY19" fmla="*/ 229785 h 447689"/>
              <a:gd name="connsiteX20" fmla="*/ 10529 w 432228"/>
              <a:gd name="connsiteY20" fmla="*/ 163110 h 44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2228" h="447689">
                <a:moveTo>
                  <a:pt x="10529" y="163110"/>
                </a:moveTo>
                <a:cubicBezTo>
                  <a:pt x="12116" y="140885"/>
                  <a:pt x="12382" y="117534"/>
                  <a:pt x="20054" y="96435"/>
                </a:cubicBezTo>
                <a:cubicBezTo>
                  <a:pt x="25479" y="81516"/>
                  <a:pt x="36764" y="68882"/>
                  <a:pt x="48629" y="58335"/>
                </a:cubicBezTo>
                <a:cubicBezTo>
                  <a:pt x="65741" y="43124"/>
                  <a:pt x="83567" y="25788"/>
                  <a:pt x="105779" y="20235"/>
                </a:cubicBezTo>
                <a:cubicBezTo>
                  <a:pt x="153619" y="8275"/>
                  <a:pt x="131460" y="14850"/>
                  <a:pt x="172454" y="1185"/>
                </a:cubicBezTo>
                <a:cubicBezTo>
                  <a:pt x="229604" y="4360"/>
                  <a:pt x="287677" y="0"/>
                  <a:pt x="343904" y="10710"/>
                </a:cubicBezTo>
                <a:cubicBezTo>
                  <a:pt x="357136" y="13230"/>
                  <a:pt x="364209" y="28652"/>
                  <a:pt x="372479" y="39285"/>
                </a:cubicBezTo>
                <a:cubicBezTo>
                  <a:pt x="403290" y="78899"/>
                  <a:pt x="408978" y="86068"/>
                  <a:pt x="420104" y="125010"/>
                </a:cubicBezTo>
                <a:cubicBezTo>
                  <a:pt x="423700" y="137597"/>
                  <a:pt x="426454" y="150410"/>
                  <a:pt x="429629" y="163110"/>
                </a:cubicBezTo>
                <a:cubicBezTo>
                  <a:pt x="428124" y="184180"/>
                  <a:pt x="432228" y="281737"/>
                  <a:pt x="410579" y="325035"/>
                </a:cubicBezTo>
                <a:cubicBezTo>
                  <a:pt x="405459" y="335274"/>
                  <a:pt x="399624" y="345515"/>
                  <a:pt x="391529" y="353610"/>
                </a:cubicBezTo>
                <a:cubicBezTo>
                  <a:pt x="383434" y="361705"/>
                  <a:pt x="372479" y="366310"/>
                  <a:pt x="362954" y="372660"/>
                </a:cubicBezTo>
                <a:cubicBezTo>
                  <a:pt x="359779" y="382185"/>
                  <a:pt x="360529" y="394135"/>
                  <a:pt x="353429" y="401235"/>
                </a:cubicBezTo>
                <a:cubicBezTo>
                  <a:pt x="346329" y="408335"/>
                  <a:pt x="333834" y="406270"/>
                  <a:pt x="324854" y="410760"/>
                </a:cubicBezTo>
                <a:cubicBezTo>
                  <a:pt x="250996" y="447689"/>
                  <a:pt x="339528" y="415394"/>
                  <a:pt x="267704" y="439335"/>
                </a:cubicBezTo>
                <a:cubicBezTo>
                  <a:pt x="235954" y="436160"/>
                  <a:pt x="203545" y="436985"/>
                  <a:pt x="172454" y="429810"/>
                </a:cubicBezTo>
                <a:cubicBezTo>
                  <a:pt x="161300" y="427236"/>
                  <a:pt x="154340" y="415409"/>
                  <a:pt x="143879" y="410760"/>
                </a:cubicBezTo>
                <a:cubicBezTo>
                  <a:pt x="41864" y="365420"/>
                  <a:pt x="122823" y="415773"/>
                  <a:pt x="58154" y="372660"/>
                </a:cubicBezTo>
                <a:lnTo>
                  <a:pt x="20054" y="258360"/>
                </a:lnTo>
                <a:lnTo>
                  <a:pt x="10529" y="229785"/>
                </a:lnTo>
                <a:cubicBezTo>
                  <a:pt x="0" y="198198"/>
                  <a:pt x="8942" y="185335"/>
                  <a:pt x="10529" y="163110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9" name="Dowolny kształt 78"/>
          <p:cNvSpPr/>
          <p:nvPr/>
        </p:nvSpPr>
        <p:spPr>
          <a:xfrm>
            <a:off x="1475656" y="4869160"/>
            <a:ext cx="432228" cy="447689"/>
          </a:xfrm>
          <a:custGeom>
            <a:avLst/>
            <a:gdLst>
              <a:gd name="connsiteX0" fmla="*/ 10529 w 432228"/>
              <a:gd name="connsiteY0" fmla="*/ 163110 h 447689"/>
              <a:gd name="connsiteX1" fmla="*/ 20054 w 432228"/>
              <a:gd name="connsiteY1" fmla="*/ 96435 h 447689"/>
              <a:gd name="connsiteX2" fmla="*/ 48629 w 432228"/>
              <a:gd name="connsiteY2" fmla="*/ 58335 h 447689"/>
              <a:gd name="connsiteX3" fmla="*/ 105779 w 432228"/>
              <a:gd name="connsiteY3" fmla="*/ 20235 h 447689"/>
              <a:gd name="connsiteX4" fmla="*/ 172454 w 432228"/>
              <a:gd name="connsiteY4" fmla="*/ 1185 h 447689"/>
              <a:gd name="connsiteX5" fmla="*/ 343904 w 432228"/>
              <a:gd name="connsiteY5" fmla="*/ 10710 h 447689"/>
              <a:gd name="connsiteX6" fmla="*/ 372479 w 432228"/>
              <a:gd name="connsiteY6" fmla="*/ 39285 h 447689"/>
              <a:gd name="connsiteX7" fmla="*/ 420104 w 432228"/>
              <a:gd name="connsiteY7" fmla="*/ 125010 h 447689"/>
              <a:gd name="connsiteX8" fmla="*/ 429629 w 432228"/>
              <a:gd name="connsiteY8" fmla="*/ 163110 h 447689"/>
              <a:gd name="connsiteX9" fmla="*/ 410579 w 432228"/>
              <a:gd name="connsiteY9" fmla="*/ 325035 h 447689"/>
              <a:gd name="connsiteX10" fmla="*/ 391529 w 432228"/>
              <a:gd name="connsiteY10" fmla="*/ 353610 h 447689"/>
              <a:gd name="connsiteX11" fmla="*/ 362954 w 432228"/>
              <a:gd name="connsiteY11" fmla="*/ 372660 h 447689"/>
              <a:gd name="connsiteX12" fmla="*/ 353429 w 432228"/>
              <a:gd name="connsiteY12" fmla="*/ 401235 h 447689"/>
              <a:gd name="connsiteX13" fmla="*/ 324854 w 432228"/>
              <a:gd name="connsiteY13" fmla="*/ 410760 h 447689"/>
              <a:gd name="connsiteX14" fmla="*/ 267704 w 432228"/>
              <a:gd name="connsiteY14" fmla="*/ 439335 h 447689"/>
              <a:gd name="connsiteX15" fmla="*/ 172454 w 432228"/>
              <a:gd name="connsiteY15" fmla="*/ 429810 h 447689"/>
              <a:gd name="connsiteX16" fmla="*/ 143879 w 432228"/>
              <a:gd name="connsiteY16" fmla="*/ 410760 h 447689"/>
              <a:gd name="connsiteX17" fmla="*/ 58154 w 432228"/>
              <a:gd name="connsiteY17" fmla="*/ 372660 h 447689"/>
              <a:gd name="connsiteX18" fmla="*/ 20054 w 432228"/>
              <a:gd name="connsiteY18" fmla="*/ 258360 h 447689"/>
              <a:gd name="connsiteX19" fmla="*/ 10529 w 432228"/>
              <a:gd name="connsiteY19" fmla="*/ 229785 h 447689"/>
              <a:gd name="connsiteX20" fmla="*/ 10529 w 432228"/>
              <a:gd name="connsiteY20" fmla="*/ 163110 h 44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2228" h="447689">
                <a:moveTo>
                  <a:pt x="10529" y="163110"/>
                </a:moveTo>
                <a:cubicBezTo>
                  <a:pt x="12116" y="140885"/>
                  <a:pt x="12382" y="117534"/>
                  <a:pt x="20054" y="96435"/>
                </a:cubicBezTo>
                <a:cubicBezTo>
                  <a:pt x="25479" y="81516"/>
                  <a:pt x="36764" y="68882"/>
                  <a:pt x="48629" y="58335"/>
                </a:cubicBezTo>
                <a:cubicBezTo>
                  <a:pt x="65741" y="43124"/>
                  <a:pt x="83567" y="25788"/>
                  <a:pt x="105779" y="20235"/>
                </a:cubicBezTo>
                <a:cubicBezTo>
                  <a:pt x="153619" y="8275"/>
                  <a:pt x="131460" y="14850"/>
                  <a:pt x="172454" y="1185"/>
                </a:cubicBezTo>
                <a:cubicBezTo>
                  <a:pt x="229604" y="4360"/>
                  <a:pt x="287677" y="0"/>
                  <a:pt x="343904" y="10710"/>
                </a:cubicBezTo>
                <a:cubicBezTo>
                  <a:pt x="357136" y="13230"/>
                  <a:pt x="364209" y="28652"/>
                  <a:pt x="372479" y="39285"/>
                </a:cubicBezTo>
                <a:cubicBezTo>
                  <a:pt x="403290" y="78899"/>
                  <a:pt x="408978" y="86068"/>
                  <a:pt x="420104" y="125010"/>
                </a:cubicBezTo>
                <a:cubicBezTo>
                  <a:pt x="423700" y="137597"/>
                  <a:pt x="426454" y="150410"/>
                  <a:pt x="429629" y="163110"/>
                </a:cubicBezTo>
                <a:cubicBezTo>
                  <a:pt x="428124" y="184180"/>
                  <a:pt x="432228" y="281737"/>
                  <a:pt x="410579" y="325035"/>
                </a:cubicBezTo>
                <a:cubicBezTo>
                  <a:pt x="405459" y="335274"/>
                  <a:pt x="399624" y="345515"/>
                  <a:pt x="391529" y="353610"/>
                </a:cubicBezTo>
                <a:cubicBezTo>
                  <a:pt x="383434" y="361705"/>
                  <a:pt x="372479" y="366310"/>
                  <a:pt x="362954" y="372660"/>
                </a:cubicBezTo>
                <a:cubicBezTo>
                  <a:pt x="359779" y="382185"/>
                  <a:pt x="360529" y="394135"/>
                  <a:pt x="353429" y="401235"/>
                </a:cubicBezTo>
                <a:cubicBezTo>
                  <a:pt x="346329" y="408335"/>
                  <a:pt x="333834" y="406270"/>
                  <a:pt x="324854" y="410760"/>
                </a:cubicBezTo>
                <a:cubicBezTo>
                  <a:pt x="250996" y="447689"/>
                  <a:pt x="339528" y="415394"/>
                  <a:pt x="267704" y="439335"/>
                </a:cubicBezTo>
                <a:cubicBezTo>
                  <a:pt x="235954" y="436160"/>
                  <a:pt x="203545" y="436985"/>
                  <a:pt x="172454" y="429810"/>
                </a:cubicBezTo>
                <a:cubicBezTo>
                  <a:pt x="161300" y="427236"/>
                  <a:pt x="154340" y="415409"/>
                  <a:pt x="143879" y="410760"/>
                </a:cubicBezTo>
                <a:cubicBezTo>
                  <a:pt x="41864" y="365420"/>
                  <a:pt x="122823" y="415773"/>
                  <a:pt x="58154" y="372660"/>
                </a:cubicBezTo>
                <a:lnTo>
                  <a:pt x="20054" y="258360"/>
                </a:lnTo>
                <a:lnTo>
                  <a:pt x="10529" y="229785"/>
                </a:lnTo>
                <a:cubicBezTo>
                  <a:pt x="0" y="198198"/>
                  <a:pt x="8942" y="185335"/>
                  <a:pt x="10529" y="163110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0" name="Dowolny kształt 79"/>
          <p:cNvSpPr/>
          <p:nvPr/>
        </p:nvSpPr>
        <p:spPr>
          <a:xfrm flipH="1">
            <a:off x="2582065" y="4941168"/>
            <a:ext cx="45719" cy="216024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1" name="Dowolny kształt 80"/>
          <p:cNvSpPr/>
          <p:nvPr/>
        </p:nvSpPr>
        <p:spPr>
          <a:xfrm flipH="1">
            <a:off x="2582065" y="5301208"/>
            <a:ext cx="45719" cy="216024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2" name="Dowolny kształt 81"/>
          <p:cNvSpPr/>
          <p:nvPr/>
        </p:nvSpPr>
        <p:spPr>
          <a:xfrm flipH="1">
            <a:off x="2627784" y="5661248"/>
            <a:ext cx="45719" cy="216024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3" name="Dowolny kształt 82"/>
          <p:cNvSpPr/>
          <p:nvPr/>
        </p:nvSpPr>
        <p:spPr>
          <a:xfrm flipV="1">
            <a:off x="2153447" y="5445224"/>
            <a:ext cx="258312" cy="80392"/>
          </a:xfrm>
          <a:custGeom>
            <a:avLst/>
            <a:gdLst>
              <a:gd name="connsiteX0" fmla="*/ 47625 w 47625"/>
              <a:gd name="connsiteY0" fmla="*/ 0 h 140450"/>
              <a:gd name="connsiteX1" fmla="*/ 19050 w 47625"/>
              <a:gd name="connsiteY1" fmla="*/ 104775 h 140450"/>
              <a:gd name="connsiteX2" fmla="*/ 0 w 47625"/>
              <a:gd name="connsiteY2" fmla="*/ 123825 h 14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140450">
                <a:moveTo>
                  <a:pt x="47625" y="0"/>
                </a:moveTo>
                <a:cubicBezTo>
                  <a:pt x="34162" y="67316"/>
                  <a:pt x="43220" y="32266"/>
                  <a:pt x="19050" y="104775"/>
                </a:cubicBezTo>
                <a:cubicBezTo>
                  <a:pt x="8105" y="137610"/>
                  <a:pt x="16625" y="140450"/>
                  <a:pt x="0" y="12382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1115616" y="5733256"/>
          <a:ext cx="241300" cy="215900"/>
        </p:xfrm>
        <a:graphic>
          <a:graphicData uri="http://schemas.openxmlformats.org/presentationml/2006/ole">
            <p:oleObj spid="_x0000_s205848" name="Równanie" r:id="rId8" imgW="241200" imgH="215640" progId="Equation.3">
              <p:embed/>
            </p:oleObj>
          </a:graphicData>
        </a:graphic>
      </p:graphicFrame>
      <p:graphicFrame>
        <p:nvGraphicFramePr>
          <p:cNvPr id="205833" name="Object 9"/>
          <p:cNvGraphicFramePr>
            <a:graphicFrameLocks noChangeAspect="1"/>
          </p:cNvGraphicFramePr>
          <p:nvPr/>
        </p:nvGraphicFramePr>
        <p:xfrm>
          <a:off x="1691680" y="6165304"/>
          <a:ext cx="190500" cy="215900"/>
        </p:xfrm>
        <a:graphic>
          <a:graphicData uri="http://schemas.openxmlformats.org/presentationml/2006/ole">
            <p:oleObj spid="_x0000_s205849" name="Równanie" r:id="rId9" imgW="190440" imgH="215640" progId="Equation.3">
              <p:embed/>
            </p:oleObj>
          </a:graphicData>
        </a:graphic>
      </p:graphicFrame>
      <p:graphicFrame>
        <p:nvGraphicFramePr>
          <p:cNvPr id="205834" name="Object 10"/>
          <p:cNvGraphicFramePr>
            <a:graphicFrameLocks noChangeAspect="1"/>
          </p:cNvGraphicFramePr>
          <p:nvPr/>
        </p:nvGraphicFramePr>
        <p:xfrm>
          <a:off x="5148064" y="6165304"/>
          <a:ext cx="190500" cy="215900"/>
        </p:xfrm>
        <a:graphic>
          <a:graphicData uri="http://schemas.openxmlformats.org/presentationml/2006/ole">
            <p:oleObj spid="_x0000_s205850" name="Równanie" r:id="rId10" imgW="1904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3" grpId="0" animBg="1"/>
      <p:bldP spid="53" grpId="0" animBg="1"/>
      <p:bldP spid="54" grpId="0" animBg="1"/>
      <p:bldP spid="56" grpId="0"/>
      <p:bldP spid="59" grpId="0"/>
      <p:bldP spid="60" grpId="0"/>
      <p:bldP spid="65" grpId="0" animBg="1"/>
      <p:bldP spid="66" grpId="0" animBg="1"/>
      <p:bldP spid="67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Siły w prętach kratownic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55576" y="1484784"/>
            <a:ext cx="2717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Metoda równoważenia węzłów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763688" y="3356992"/>
            <a:ext cx="792088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1763688" y="3356992"/>
            <a:ext cx="432048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2123728" y="3140968"/>
          <a:ext cx="203200" cy="215900"/>
        </p:xfrm>
        <a:graphic>
          <a:graphicData uri="http://schemas.openxmlformats.org/presentationml/2006/ole">
            <p:oleObj spid="_x0000_s206877" name="Równanie" r:id="rId3" imgW="203040" imgH="215640" progId="Equation.3">
              <p:embed/>
            </p:oleObj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763688" y="3645024"/>
          <a:ext cx="215900" cy="215900"/>
        </p:xfrm>
        <a:graphic>
          <a:graphicData uri="http://schemas.openxmlformats.org/presentationml/2006/ole">
            <p:oleObj spid="_x0000_s206878" name="Równanie" r:id="rId4" imgW="215640" imgH="215640" progId="Equation.3">
              <p:embed/>
            </p:oleObj>
          </a:graphicData>
        </a:graphic>
      </p:graphicFrame>
      <p:cxnSp>
        <p:nvCxnSpPr>
          <p:cNvPr id="13" name="Łącznik prosty ze strzałką 12"/>
          <p:cNvCxnSpPr/>
          <p:nvPr/>
        </p:nvCxnSpPr>
        <p:spPr>
          <a:xfrm flipV="1">
            <a:off x="1619672" y="2852936"/>
            <a:ext cx="288032" cy="12241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1619672" y="3284984"/>
            <a:ext cx="1008112" cy="7920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853" name="Object 5"/>
          <p:cNvGraphicFramePr>
            <a:graphicFrameLocks noChangeAspect="1"/>
          </p:cNvGraphicFramePr>
          <p:nvPr/>
        </p:nvGraphicFramePr>
        <p:xfrm>
          <a:off x="2699792" y="3212976"/>
          <a:ext cx="127000" cy="139700"/>
        </p:xfrm>
        <a:graphic>
          <a:graphicData uri="http://schemas.openxmlformats.org/presentationml/2006/ole">
            <p:oleObj spid="_x0000_s206879" name="Równanie" r:id="rId5" imgW="126720" imgH="139680" progId="Equation.3">
              <p:embed/>
            </p:oleObj>
          </a:graphicData>
        </a:graphic>
      </p:graphicFrame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1691680" y="2924944"/>
          <a:ext cx="139700" cy="165100"/>
        </p:xfrm>
        <a:graphic>
          <a:graphicData uri="http://schemas.openxmlformats.org/presentationml/2006/ole">
            <p:oleObj spid="_x0000_s206880" name="Równanie" r:id="rId6" imgW="139680" imgH="164880" progId="Equation.3">
              <p:embed/>
            </p:oleObj>
          </a:graphicData>
        </a:graphic>
      </p:graphicFrame>
      <p:graphicFrame>
        <p:nvGraphicFramePr>
          <p:cNvPr id="206855" name="Object 7"/>
          <p:cNvGraphicFramePr>
            <a:graphicFrameLocks noChangeAspect="1"/>
          </p:cNvGraphicFramePr>
          <p:nvPr/>
        </p:nvGraphicFramePr>
        <p:xfrm>
          <a:off x="3059832" y="2996952"/>
          <a:ext cx="927100" cy="254000"/>
        </p:xfrm>
        <a:graphic>
          <a:graphicData uri="http://schemas.openxmlformats.org/presentationml/2006/ole">
            <p:oleObj spid="_x0000_s206881" name="Równanie" r:id="rId7" imgW="927000" imgH="253800" progId="Equation.3">
              <p:embed/>
            </p:oleObj>
          </a:graphicData>
        </a:graphic>
      </p:graphicFrame>
      <p:graphicFrame>
        <p:nvGraphicFramePr>
          <p:cNvPr id="206856" name="Object 8"/>
          <p:cNvGraphicFramePr>
            <a:graphicFrameLocks noChangeAspect="1"/>
          </p:cNvGraphicFramePr>
          <p:nvPr/>
        </p:nvGraphicFramePr>
        <p:xfrm>
          <a:off x="3059832" y="3356992"/>
          <a:ext cx="914400" cy="254000"/>
        </p:xfrm>
        <a:graphic>
          <a:graphicData uri="http://schemas.openxmlformats.org/presentationml/2006/ole">
            <p:oleObj spid="_x0000_s206882" name="Równanie" r:id="rId8" imgW="914400" imgH="253800" progId="Equation.3">
              <p:embed/>
            </p:oleObj>
          </a:graphicData>
        </a:graphic>
      </p:graphicFrame>
      <p:sp>
        <p:nvSpPr>
          <p:cNvPr id="21" name="pole tekstowe 20"/>
          <p:cNvSpPr txBox="1"/>
          <p:nvPr/>
        </p:nvSpPr>
        <p:spPr>
          <a:xfrm>
            <a:off x="5220072" y="2852936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Jeśli w nieobciążonym węźle kratownicy schodzą się dwa pręty siły w nich są zerowe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flipV="1">
            <a:off x="2411760" y="4581128"/>
            <a:ext cx="64807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1763688" y="4797152"/>
            <a:ext cx="648072" cy="21602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2339752" y="4797152"/>
            <a:ext cx="7200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857" name="Object 9"/>
          <p:cNvGraphicFramePr>
            <a:graphicFrameLocks noChangeAspect="1"/>
          </p:cNvGraphicFramePr>
          <p:nvPr/>
        </p:nvGraphicFramePr>
        <p:xfrm>
          <a:off x="1691680" y="4725268"/>
          <a:ext cx="203200" cy="215900"/>
        </p:xfrm>
        <a:graphic>
          <a:graphicData uri="http://schemas.openxmlformats.org/presentationml/2006/ole">
            <p:oleObj spid="_x0000_s206883" name="Równanie" r:id="rId9" imgW="203040" imgH="215640" progId="Equation.3">
              <p:embed/>
            </p:oleObj>
          </a:graphicData>
        </a:graphic>
      </p:graphicFrame>
      <p:graphicFrame>
        <p:nvGraphicFramePr>
          <p:cNvPr id="206858" name="Object 10"/>
          <p:cNvGraphicFramePr>
            <a:graphicFrameLocks noChangeAspect="1"/>
          </p:cNvGraphicFramePr>
          <p:nvPr/>
        </p:nvGraphicFramePr>
        <p:xfrm>
          <a:off x="2627908" y="4437236"/>
          <a:ext cx="215900" cy="215900"/>
        </p:xfrm>
        <a:graphic>
          <a:graphicData uri="http://schemas.openxmlformats.org/presentationml/2006/ole">
            <p:oleObj spid="_x0000_s206884" name="Równanie" r:id="rId10" imgW="215640" imgH="215640" progId="Equation.3">
              <p:embed/>
            </p:oleObj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2417763" y="5150917"/>
          <a:ext cx="203200" cy="228600"/>
        </p:xfrm>
        <a:graphic>
          <a:graphicData uri="http://schemas.openxmlformats.org/presentationml/2006/ole">
            <p:oleObj spid="_x0000_s206885" name="Równanie" r:id="rId11" imgW="203040" imgH="228600" progId="Equation.3">
              <p:embed/>
            </p:oleObj>
          </a:graphicData>
        </a:graphic>
      </p:graphicFrame>
      <p:sp>
        <p:nvSpPr>
          <p:cNvPr id="30" name="Prostokąt 29"/>
          <p:cNvSpPr/>
          <p:nvPr/>
        </p:nvSpPr>
        <p:spPr>
          <a:xfrm>
            <a:off x="5292080" y="4149080"/>
            <a:ext cx="2987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Jeśli w nieobciążonym węźle kratownicy schodzą się trzy pręty, przy czym dwa pręty leżą na jednej prostej, to siła w trzecim pręcie jest zerowa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860" name="Object 12"/>
          <p:cNvGraphicFramePr>
            <a:graphicFrameLocks noChangeAspect="1"/>
          </p:cNvGraphicFramePr>
          <p:nvPr/>
        </p:nvGraphicFramePr>
        <p:xfrm>
          <a:off x="3419872" y="5013176"/>
          <a:ext cx="533400" cy="215900"/>
        </p:xfrm>
        <a:graphic>
          <a:graphicData uri="http://schemas.openxmlformats.org/presentationml/2006/ole">
            <p:oleObj spid="_x0000_s206886" name="Równanie" r:id="rId12" imgW="533160" imgH="215640" progId="Equation.3">
              <p:embed/>
            </p:oleObj>
          </a:graphicData>
        </a:graphic>
      </p:graphicFrame>
      <p:graphicFrame>
        <p:nvGraphicFramePr>
          <p:cNvPr id="206861" name="Object 13"/>
          <p:cNvGraphicFramePr>
            <a:graphicFrameLocks noChangeAspect="1"/>
          </p:cNvGraphicFramePr>
          <p:nvPr/>
        </p:nvGraphicFramePr>
        <p:xfrm>
          <a:off x="3491880" y="4653136"/>
          <a:ext cx="444500" cy="228600"/>
        </p:xfrm>
        <a:graphic>
          <a:graphicData uri="http://schemas.openxmlformats.org/presentationml/2006/ole">
            <p:oleObj spid="_x0000_s206887" name="Równanie" r:id="rId13" imgW="444240" imgH="228600" progId="Equation.3">
              <p:embed/>
            </p:oleObj>
          </a:graphicData>
        </a:graphic>
      </p:graphicFrame>
      <p:sp>
        <p:nvSpPr>
          <p:cNvPr id="33" name="pole tekstowe 32"/>
          <p:cNvSpPr txBox="1"/>
          <p:nvPr/>
        </p:nvSpPr>
        <p:spPr>
          <a:xfrm>
            <a:off x="2915816" y="227687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Przypadki szczególne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2195736" y="4221088"/>
            <a:ext cx="432048" cy="12241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862" name="Object 14"/>
          <p:cNvGraphicFramePr>
            <a:graphicFrameLocks noChangeAspect="1"/>
          </p:cNvGraphicFramePr>
          <p:nvPr/>
        </p:nvGraphicFramePr>
        <p:xfrm>
          <a:off x="2051720" y="4221088"/>
          <a:ext cx="127000" cy="139700"/>
        </p:xfrm>
        <a:graphic>
          <a:graphicData uri="http://schemas.openxmlformats.org/presentationml/2006/ole">
            <p:oleObj spid="_x0000_s206888" name="Równanie" r:id="rId14" imgW="126720" imgH="139680" progId="Equation.3">
              <p:embed/>
            </p:oleObj>
          </a:graphicData>
        </a:graphic>
      </p:graphicFrame>
      <p:cxnSp>
        <p:nvCxnSpPr>
          <p:cNvPr id="38" name="Łącznik prosty ze strzałką 37"/>
          <p:cNvCxnSpPr/>
          <p:nvPr/>
        </p:nvCxnSpPr>
        <p:spPr>
          <a:xfrm flipV="1">
            <a:off x="2627784" y="5157192"/>
            <a:ext cx="648072" cy="28803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863" name="Object 15"/>
          <p:cNvGraphicFramePr>
            <a:graphicFrameLocks noChangeAspect="1"/>
          </p:cNvGraphicFramePr>
          <p:nvPr/>
        </p:nvGraphicFramePr>
        <p:xfrm>
          <a:off x="3131840" y="5229200"/>
          <a:ext cx="139700" cy="165100"/>
        </p:xfrm>
        <a:graphic>
          <a:graphicData uri="http://schemas.openxmlformats.org/presentationml/2006/ole">
            <p:oleObj spid="_x0000_s206889" name="Równanie" r:id="rId15" imgW="1396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30" grpId="0"/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Siły w prętach kratownic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16288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Metoda Rittera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>
            <a:off x="1691680" y="3356992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2267744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4572000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3995936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3419872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148064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1691680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V="1">
            <a:off x="2843808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H="1">
            <a:off x="1691680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H="1">
            <a:off x="2267744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2843808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H="1">
            <a:off x="3419872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3995936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>
            <a:off x="4572000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ójkąt równoramienny 19"/>
          <p:cNvSpPr/>
          <p:nvPr/>
        </p:nvSpPr>
        <p:spPr>
          <a:xfrm>
            <a:off x="1547664" y="3356992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Trójkąt równoramienny 20"/>
          <p:cNvSpPr/>
          <p:nvPr/>
        </p:nvSpPr>
        <p:spPr>
          <a:xfrm>
            <a:off x="5004048" y="3356992"/>
            <a:ext cx="288032" cy="14401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2" name="Łącznik prosty 21"/>
          <p:cNvCxnSpPr/>
          <p:nvPr/>
        </p:nvCxnSpPr>
        <p:spPr>
          <a:xfrm>
            <a:off x="4932040" y="357301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3995936" y="2204864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endCxn id="20" idx="3"/>
          </p:cNvCxnSpPr>
          <p:nvPr/>
        </p:nvCxnSpPr>
        <p:spPr>
          <a:xfrm flipV="1">
            <a:off x="1691680" y="3501008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5148064" y="3573016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1331640" y="3356992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olny kształt 39"/>
          <p:cNvSpPr/>
          <p:nvPr/>
        </p:nvSpPr>
        <p:spPr>
          <a:xfrm>
            <a:off x="2990850" y="2333625"/>
            <a:ext cx="190500" cy="1411106"/>
          </a:xfrm>
          <a:custGeom>
            <a:avLst/>
            <a:gdLst>
              <a:gd name="connsiteX0" fmla="*/ 19050 w 190500"/>
              <a:gd name="connsiteY0" fmla="*/ 0 h 1411106"/>
              <a:gd name="connsiteX1" fmla="*/ 0 w 190500"/>
              <a:gd name="connsiteY1" fmla="*/ 28575 h 1411106"/>
              <a:gd name="connsiteX2" fmla="*/ 19050 w 190500"/>
              <a:gd name="connsiteY2" fmla="*/ 57150 h 1411106"/>
              <a:gd name="connsiteX3" fmla="*/ 28575 w 190500"/>
              <a:gd name="connsiteY3" fmla="*/ 85725 h 1411106"/>
              <a:gd name="connsiteX4" fmla="*/ 95250 w 190500"/>
              <a:gd name="connsiteY4" fmla="*/ 171450 h 1411106"/>
              <a:gd name="connsiteX5" fmla="*/ 123825 w 190500"/>
              <a:gd name="connsiteY5" fmla="*/ 238125 h 1411106"/>
              <a:gd name="connsiteX6" fmla="*/ 133350 w 190500"/>
              <a:gd name="connsiteY6" fmla="*/ 266700 h 1411106"/>
              <a:gd name="connsiteX7" fmla="*/ 123825 w 190500"/>
              <a:gd name="connsiteY7" fmla="*/ 304800 h 1411106"/>
              <a:gd name="connsiteX8" fmla="*/ 104775 w 190500"/>
              <a:gd name="connsiteY8" fmla="*/ 371475 h 1411106"/>
              <a:gd name="connsiteX9" fmla="*/ 114300 w 190500"/>
              <a:gd name="connsiteY9" fmla="*/ 523875 h 1411106"/>
              <a:gd name="connsiteX10" fmla="*/ 142875 w 190500"/>
              <a:gd name="connsiteY10" fmla="*/ 581025 h 1411106"/>
              <a:gd name="connsiteX11" fmla="*/ 161925 w 190500"/>
              <a:gd name="connsiteY11" fmla="*/ 638175 h 1411106"/>
              <a:gd name="connsiteX12" fmla="*/ 190500 w 190500"/>
              <a:gd name="connsiteY12" fmla="*/ 695325 h 1411106"/>
              <a:gd name="connsiteX13" fmla="*/ 180975 w 190500"/>
              <a:gd name="connsiteY13" fmla="*/ 866775 h 1411106"/>
              <a:gd name="connsiteX14" fmla="*/ 171450 w 190500"/>
              <a:gd name="connsiteY14" fmla="*/ 895350 h 1411106"/>
              <a:gd name="connsiteX15" fmla="*/ 161925 w 190500"/>
              <a:gd name="connsiteY15" fmla="*/ 942975 h 1411106"/>
              <a:gd name="connsiteX16" fmla="*/ 133350 w 190500"/>
              <a:gd name="connsiteY16" fmla="*/ 1047750 h 1411106"/>
              <a:gd name="connsiteX17" fmla="*/ 142875 w 190500"/>
              <a:gd name="connsiteY17" fmla="*/ 1257300 h 1411106"/>
              <a:gd name="connsiteX18" fmla="*/ 152400 w 190500"/>
              <a:gd name="connsiteY18" fmla="*/ 1333500 h 14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500" h="1411106">
                <a:moveTo>
                  <a:pt x="19050" y="0"/>
                </a:moveTo>
                <a:cubicBezTo>
                  <a:pt x="12700" y="9525"/>
                  <a:pt x="0" y="17127"/>
                  <a:pt x="0" y="28575"/>
                </a:cubicBezTo>
                <a:cubicBezTo>
                  <a:pt x="0" y="40023"/>
                  <a:pt x="13930" y="46911"/>
                  <a:pt x="19050" y="57150"/>
                </a:cubicBezTo>
                <a:cubicBezTo>
                  <a:pt x="23540" y="66130"/>
                  <a:pt x="23699" y="76948"/>
                  <a:pt x="28575" y="85725"/>
                </a:cubicBezTo>
                <a:cubicBezTo>
                  <a:pt x="57058" y="136994"/>
                  <a:pt x="60540" y="136740"/>
                  <a:pt x="95250" y="171450"/>
                </a:cubicBezTo>
                <a:cubicBezTo>
                  <a:pt x="117588" y="238463"/>
                  <a:pt x="88515" y="155735"/>
                  <a:pt x="123825" y="238125"/>
                </a:cubicBezTo>
                <a:cubicBezTo>
                  <a:pt x="127780" y="247353"/>
                  <a:pt x="130175" y="257175"/>
                  <a:pt x="133350" y="266700"/>
                </a:cubicBezTo>
                <a:cubicBezTo>
                  <a:pt x="130175" y="279400"/>
                  <a:pt x="127421" y="292213"/>
                  <a:pt x="123825" y="304800"/>
                </a:cubicBezTo>
                <a:cubicBezTo>
                  <a:pt x="96496" y="400453"/>
                  <a:pt x="134552" y="252368"/>
                  <a:pt x="104775" y="371475"/>
                </a:cubicBezTo>
                <a:cubicBezTo>
                  <a:pt x="107950" y="422275"/>
                  <a:pt x="108972" y="473256"/>
                  <a:pt x="114300" y="523875"/>
                </a:cubicBezTo>
                <a:cubicBezTo>
                  <a:pt x="117894" y="558014"/>
                  <a:pt x="129146" y="550135"/>
                  <a:pt x="142875" y="581025"/>
                </a:cubicBezTo>
                <a:cubicBezTo>
                  <a:pt x="151030" y="599375"/>
                  <a:pt x="150786" y="621467"/>
                  <a:pt x="161925" y="638175"/>
                </a:cubicBezTo>
                <a:cubicBezTo>
                  <a:pt x="186544" y="675104"/>
                  <a:pt x="177355" y="655890"/>
                  <a:pt x="190500" y="695325"/>
                </a:cubicBezTo>
                <a:cubicBezTo>
                  <a:pt x="187325" y="752475"/>
                  <a:pt x="186402" y="809795"/>
                  <a:pt x="180975" y="866775"/>
                </a:cubicBezTo>
                <a:cubicBezTo>
                  <a:pt x="180023" y="876770"/>
                  <a:pt x="173885" y="885610"/>
                  <a:pt x="171450" y="895350"/>
                </a:cubicBezTo>
                <a:cubicBezTo>
                  <a:pt x="167523" y="911056"/>
                  <a:pt x="166185" y="927356"/>
                  <a:pt x="161925" y="942975"/>
                </a:cubicBezTo>
                <a:cubicBezTo>
                  <a:pt x="125671" y="1075907"/>
                  <a:pt x="156556" y="931719"/>
                  <a:pt x="133350" y="1047750"/>
                </a:cubicBezTo>
                <a:cubicBezTo>
                  <a:pt x="136525" y="1117600"/>
                  <a:pt x="137710" y="1187569"/>
                  <a:pt x="142875" y="1257300"/>
                </a:cubicBezTo>
                <a:cubicBezTo>
                  <a:pt x="154268" y="1411106"/>
                  <a:pt x="152400" y="1231760"/>
                  <a:pt x="152400" y="1333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2" name="Łącznik prosty 41"/>
          <p:cNvCxnSpPr/>
          <p:nvPr/>
        </p:nvCxnSpPr>
        <p:spPr>
          <a:xfrm>
            <a:off x="1691680" y="2636912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3419872" y="26369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endCxn id="40" idx="7"/>
          </p:cNvCxnSpPr>
          <p:nvPr/>
        </p:nvCxnSpPr>
        <p:spPr>
          <a:xfrm>
            <a:off x="2843808" y="2636912"/>
            <a:ext cx="27086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endCxn id="40" idx="7"/>
          </p:cNvCxnSpPr>
          <p:nvPr/>
        </p:nvCxnSpPr>
        <p:spPr>
          <a:xfrm flipH="1">
            <a:off x="3114675" y="2636912"/>
            <a:ext cx="30519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>
            <a:off x="2843808" y="263691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>
            <a:endCxn id="21" idx="0"/>
          </p:cNvCxnSpPr>
          <p:nvPr/>
        </p:nvCxnSpPr>
        <p:spPr>
          <a:xfrm>
            <a:off x="3419872" y="335699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2843808" y="335699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H="1">
            <a:off x="3152775" y="2636912"/>
            <a:ext cx="267097" cy="3348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V="1">
            <a:off x="2843808" y="2971800"/>
            <a:ext cx="308967" cy="3851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>
            <a:off x="2843808" y="3356992"/>
            <a:ext cx="28803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H="1">
            <a:off x="3131840" y="3355479"/>
            <a:ext cx="30519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915816" y="3356992"/>
          <a:ext cx="165100" cy="165100"/>
        </p:xfrm>
        <a:graphic>
          <a:graphicData uri="http://schemas.openxmlformats.org/presentationml/2006/ole">
            <p:oleObj spid="_x0000_s207916" name="Równanie" r:id="rId3" imgW="164880" imgH="164880" progId="Equation.3">
              <p:embed/>
            </p:oleObj>
          </a:graphicData>
        </a:graphic>
      </p:graphicFrame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3203848" y="3356992"/>
          <a:ext cx="165100" cy="165100"/>
        </p:xfrm>
        <a:graphic>
          <a:graphicData uri="http://schemas.openxmlformats.org/presentationml/2006/ole">
            <p:oleObj spid="_x0000_s207917" name="Równanie" r:id="rId4" imgW="164880" imgH="164880" progId="Equation.3">
              <p:embed/>
            </p:oleObj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2915816" y="2924944"/>
          <a:ext cx="165100" cy="165100"/>
        </p:xfrm>
        <a:graphic>
          <a:graphicData uri="http://schemas.openxmlformats.org/presentationml/2006/ole">
            <p:oleObj spid="_x0000_s207918" name="Równanie" r:id="rId5" imgW="164880" imgH="164880" progId="Equation.3">
              <p:embed/>
            </p:oleObj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3275856" y="2780928"/>
          <a:ext cx="165100" cy="165100"/>
        </p:xfrm>
        <a:graphic>
          <a:graphicData uri="http://schemas.openxmlformats.org/presentationml/2006/ole">
            <p:oleObj spid="_x0000_s207919" name="Równanie" r:id="rId6" imgW="164880" imgH="164880" progId="Equation.3">
              <p:embed/>
            </p:oleObj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2915816" y="2420888"/>
          <a:ext cx="165100" cy="177800"/>
        </p:xfrm>
        <a:graphic>
          <a:graphicData uri="http://schemas.openxmlformats.org/presentationml/2006/ole">
            <p:oleObj spid="_x0000_s207920" name="Równanie" r:id="rId7" imgW="164880" imgH="177480" progId="Equation.3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3203848" y="2420888"/>
          <a:ext cx="165100" cy="177800"/>
        </p:xfrm>
        <a:graphic>
          <a:graphicData uri="http://schemas.openxmlformats.org/presentationml/2006/ole">
            <p:oleObj spid="_x0000_s207921" name="Równanie" r:id="rId8" imgW="164880" imgH="177480" progId="Equation.3">
              <p:embed/>
            </p:oleObj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1691680" y="3645024"/>
          <a:ext cx="190500" cy="215900"/>
        </p:xfrm>
        <a:graphic>
          <a:graphicData uri="http://schemas.openxmlformats.org/presentationml/2006/ole">
            <p:oleObj spid="_x0000_s207922" name="Równanie" r:id="rId9" imgW="190440" imgH="215640" progId="Equation.3">
              <p:embed/>
            </p:oleObj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5148064" y="3717032"/>
          <a:ext cx="190500" cy="215900"/>
        </p:xfrm>
        <a:graphic>
          <a:graphicData uri="http://schemas.openxmlformats.org/presentationml/2006/ole">
            <p:oleObj spid="_x0000_s207923" name="Równanie" r:id="rId10" imgW="190440" imgH="215640" progId="Equation.3">
              <p:embed/>
            </p:oleObj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/>
        </p:nvGraphicFramePr>
        <p:xfrm>
          <a:off x="1331640" y="3068960"/>
          <a:ext cx="241300" cy="215900"/>
        </p:xfrm>
        <a:graphic>
          <a:graphicData uri="http://schemas.openxmlformats.org/presentationml/2006/ole">
            <p:oleObj spid="_x0000_s207924" name="Równanie" r:id="rId11" imgW="241200" imgH="215640" progId="Equation.3">
              <p:embed/>
            </p:oleObj>
          </a:graphicData>
        </a:graphic>
      </p:graphicFrame>
      <p:cxnSp>
        <p:nvCxnSpPr>
          <p:cNvPr id="47" name="Łącznik prosty 46"/>
          <p:cNvCxnSpPr/>
          <p:nvPr/>
        </p:nvCxnSpPr>
        <p:spPr>
          <a:xfrm>
            <a:off x="1691680" y="522932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V="1">
            <a:off x="2267744" y="450924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flipV="1">
            <a:off x="1691680" y="450924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flipV="1">
            <a:off x="2843808" y="4509244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flipH="1">
            <a:off x="1691680" y="450924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/>
          <p:nvPr/>
        </p:nvCxnSpPr>
        <p:spPr>
          <a:xfrm flipH="1">
            <a:off x="2267744" y="4509244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rójkąt równoramienny 57"/>
          <p:cNvSpPr/>
          <p:nvPr/>
        </p:nvSpPr>
        <p:spPr>
          <a:xfrm>
            <a:off x="1547664" y="5229324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0" name="Łącznik prosty ze strzałką 59"/>
          <p:cNvCxnSpPr/>
          <p:nvPr/>
        </p:nvCxnSpPr>
        <p:spPr>
          <a:xfrm>
            <a:off x="1331640" y="5229324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>
            <a:off x="1691680" y="4509244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/>
          <p:nvPr/>
        </p:nvCxnSpPr>
        <p:spPr>
          <a:xfrm>
            <a:off x="2843808" y="4509244"/>
            <a:ext cx="27086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V="1">
            <a:off x="2843808" y="4844132"/>
            <a:ext cx="308967" cy="3851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>
            <a:off x="2843808" y="5229324"/>
            <a:ext cx="28803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2915816" y="5229324"/>
          <a:ext cx="165100" cy="165100"/>
        </p:xfrm>
        <a:graphic>
          <a:graphicData uri="http://schemas.openxmlformats.org/presentationml/2006/ole">
            <p:oleObj spid="_x0000_s207925" name="Równanie" r:id="rId12" imgW="164880" imgH="164880" progId="Equation.3">
              <p:embed/>
            </p:oleObj>
          </a:graphicData>
        </a:graphic>
      </p:graphicFrame>
      <p:graphicFrame>
        <p:nvGraphicFramePr>
          <p:cNvPr id="69" name="Object 5"/>
          <p:cNvGraphicFramePr>
            <a:graphicFrameLocks noChangeAspect="1"/>
          </p:cNvGraphicFramePr>
          <p:nvPr/>
        </p:nvGraphicFramePr>
        <p:xfrm>
          <a:off x="2915816" y="4797276"/>
          <a:ext cx="165100" cy="165100"/>
        </p:xfrm>
        <a:graphic>
          <a:graphicData uri="http://schemas.openxmlformats.org/presentationml/2006/ole">
            <p:oleObj spid="_x0000_s207926" name="Równanie" r:id="rId13" imgW="164880" imgH="164880" progId="Equation.3">
              <p:embed/>
            </p:oleObj>
          </a:graphicData>
        </a:graphic>
      </p:graphicFrame>
      <p:graphicFrame>
        <p:nvGraphicFramePr>
          <p:cNvPr id="70" name="Object 7"/>
          <p:cNvGraphicFramePr>
            <a:graphicFrameLocks noChangeAspect="1"/>
          </p:cNvGraphicFramePr>
          <p:nvPr/>
        </p:nvGraphicFramePr>
        <p:xfrm>
          <a:off x="2915816" y="4293220"/>
          <a:ext cx="165100" cy="177800"/>
        </p:xfrm>
        <a:graphic>
          <a:graphicData uri="http://schemas.openxmlformats.org/presentationml/2006/ole">
            <p:oleObj spid="_x0000_s207927" name="Równanie" r:id="rId14" imgW="164880" imgH="177480" progId="Equation.3">
              <p:embed/>
            </p:oleObj>
          </a:graphicData>
        </a:graphic>
      </p:graphicFrame>
      <p:graphicFrame>
        <p:nvGraphicFramePr>
          <p:cNvPr id="72" name="Object 11"/>
          <p:cNvGraphicFramePr>
            <a:graphicFrameLocks noChangeAspect="1"/>
          </p:cNvGraphicFramePr>
          <p:nvPr/>
        </p:nvGraphicFramePr>
        <p:xfrm>
          <a:off x="1331640" y="4941292"/>
          <a:ext cx="241300" cy="215900"/>
        </p:xfrm>
        <a:graphic>
          <a:graphicData uri="http://schemas.openxmlformats.org/presentationml/2006/ole">
            <p:oleObj spid="_x0000_s207928" name="Równanie" r:id="rId15" imgW="241200" imgH="215640" progId="Equation.3">
              <p:embed/>
            </p:oleObj>
          </a:graphicData>
        </a:graphic>
      </p:graphicFrame>
      <p:cxnSp>
        <p:nvCxnSpPr>
          <p:cNvPr id="73" name="Łącznik prosty ze strzałką 72"/>
          <p:cNvCxnSpPr/>
          <p:nvPr/>
        </p:nvCxnSpPr>
        <p:spPr>
          <a:xfrm flipV="1">
            <a:off x="1691680" y="5373216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9"/>
          <p:cNvGraphicFramePr>
            <a:graphicFrameLocks noChangeAspect="1"/>
          </p:cNvGraphicFramePr>
          <p:nvPr/>
        </p:nvGraphicFramePr>
        <p:xfrm>
          <a:off x="1691680" y="5517232"/>
          <a:ext cx="190500" cy="215900"/>
        </p:xfrm>
        <a:graphic>
          <a:graphicData uri="http://schemas.openxmlformats.org/presentationml/2006/ole">
            <p:oleObj spid="_x0000_s207929" name="Równanie" r:id="rId16" imgW="190440" imgH="215640" progId="Equation.3">
              <p:embed/>
            </p:oleObj>
          </a:graphicData>
        </a:graphic>
      </p:graphicFrame>
      <p:cxnSp>
        <p:nvCxnSpPr>
          <p:cNvPr id="76" name="Łącznik prosty 75"/>
          <p:cNvCxnSpPr/>
          <p:nvPr/>
        </p:nvCxnSpPr>
        <p:spPr>
          <a:xfrm>
            <a:off x="3059832" y="4509120"/>
            <a:ext cx="36004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/>
          <p:cNvCxnSpPr/>
          <p:nvPr/>
        </p:nvCxnSpPr>
        <p:spPr>
          <a:xfrm flipV="1">
            <a:off x="3131840" y="4509120"/>
            <a:ext cx="288032" cy="36004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890" name="Object 18"/>
          <p:cNvGraphicFramePr>
            <a:graphicFrameLocks noChangeAspect="1"/>
          </p:cNvGraphicFramePr>
          <p:nvPr/>
        </p:nvGraphicFramePr>
        <p:xfrm>
          <a:off x="3491880" y="4365104"/>
          <a:ext cx="139700" cy="177800"/>
        </p:xfrm>
        <a:graphic>
          <a:graphicData uri="http://schemas.openxmlformats.org/presentationml/2006/ole">
            <p:oleObj spid="_x0000_s207930" name="Równanie" r:id="rId17" imgW="139680" imgH="177480" progId="Equation.3">
              <p:embed/>
            </p:oleObj>
          </a:graphicData>
        </a:graphic>
      </p:graphicFrame>
      <p:graphicFrame>
        <p:nvGraphicFramePr>
          <p:cNvPr id="207891" name="Object 19"/>
          <p:cNvGraphicFramePr>
            <a:graphicFrameLocks noChangeAspect="1"/>
          </p:cNvGraphicFramePr>
          <p:nvPr/>
        </p:nvGraphicFramePr>
        <p:xfrm>
          <a:off x="5580112" y="4581128"/>
          <a:ext cx="1003300" cy="254000"/>
        </p:xfrm>
        <a:graphic>
          <a:graphicData uri="http://schemas.openxmlformats.org/presentationml/2006/ole">
            <p:oleObj spid="_x0000_s207931" name="Równanie" r:id="rId18" imgW="1002960" imgH="253800" progId="Equation.3">
              <p:embed/>
            </p:oleObj>
          </a:graphicData>
        </a:graphic>
      </p:graphicFrame>
      <p:graphicFrame>
        <p:nvGraphicFramePr>
          <p:cNvPr id="207892" name="Object 20"/>
          <p:cNvGraphicFramePr>
            <a:graphicFrameLocks noChangeAspect="1"/>
          </p:cNvGraphicFramePr>
          <p:nvPr/>
        </p:nvGraphicFramePr>
        <p:xfrm>
          <a:off x="5580112" y="4941168"/>
          <a:ext cx="1003300" cy="254000"/>
        </p:xfrm>
        <a:graphic>
          <a:graphicData uri="http://schemas.openxmlformats.org/presentationml/2006/ole">
            <p:oleObj spid="_x0000_s207932" name="Równanie" r:id="rId19" imgW="1002960" imgH="253800" progId="Equation.3">
              <p:embed/>
            </p:oleObj>
          </a:graphicData>
        </a:graphic>
      </p:graphicFrame>
      <p:graphicFrame>
        <p:nvGraphicFramePr>
          <p:cNvPr id="207893" name="Object 21"/>
          <p:cNvGraphicFramePr>
            <a:graphicFrameLocks noChangeAspect="1"/>
          </p:cNvGraphicFramePr>
          <p:nvPr/>
        </p:nvGraphicFramePr>
        <p:xfrm>
          <a:off x="2699792" y="5229200"/>
          <a:ext cx="139700" cy="165100"/>
        </p:xfrm>
        <a:graphic>
          <a:graphicData uri="http://schemas.openxmlformats.org/presentationml/2006/ole">
            <p:oleObj spid="_x0000_s207933" name="Równanie" r:id="rId20" imgW="139680" imgH="164880" progId="Equation.3">
              <p:embed/>
            </p:oleObj>
          </a:graphicData>
        </a:graphic>
      </p:graphicFrame>
      <p:graphicFrame>
        <p:nvGraphicFramePr>
          <p:cNvPr id="207894" name="Object 22"/>
          <p:cNvGraphicFramePr>
            <a:graphicFrameLocks noChangeAspect="1"/>
          </p:cNvGraphicFramePr>
          <p:nvPr/>
        </p:nvGraphicFramePr>
        <p:xfrm>
          <a:off x="5580112" y="5373216"/>
          <a:ext cx="939800" cy="254000"/>
        </p:xfrm>
        <a:graphic>
          <a:graphicData uri="http://schemas.openxmlformats.org/presentationml/2006/ole">
            <p:oleObj spid="_x0000_s207934" name="Równanie" r:id="rId21" imgW="939600" imgH="253800" progId="Equation.3">
              <p:embed/>
            </p:oleObj>
          </a:graphicData>
        </a:graphic>
      </p:graphicFrame>
      <p:cxnSp>
        <p:nvCxnSpPr>
          <p:cNvPr id="82" name="Łącznik prosty ze strzałką 81"/>
          <p:cNvCxnSpPr/>
          <p:nvPr/>
        </p:nvCxnSpPr>
        <p:spPr>
          <a:xfrm flipV="1">
            <a:off x="1043608" y="4149080"/>
            <a:ext cx="0" cy="10801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7895" name="Object 23"/>
          <p:cNvGraphicFramePr>
            <a:graphicFrameLocks noChangeAspect="1"/>
          </p:cNvGraphicFramePr>
          <p:nvPr/>
        </p:nvGraphicFramePr>
        <p:xfrm>
          <a:off x="827584" y="4149080"/>
          <a:ext cx="139700" cy="165100"/>
        </p:xfrm>
        <a:graphic>
          <a:graphicData uri="http://schemas.openxmlformats.org/presentationml/2006/ole">
            <p:oleObj spid="_x0000_s207935" name="Równanie" r:id="rId22" imgW="139680" imgH="164880" progId="Equation.3">
              <p:embed/>
            </p:oleObj>
          </a:graphicData>
        </a:graphic>
      </p:graphicFrame>
      <p:sp>
        <p:nvSpPr>
          <p:cNvPr id="75" name="pole tekstowe 74"/>
          <p:cNvSpPr txBox="1"/>
          <p:nvPr/>
        </p:nvSpPr>
        <p:spPr>
          <a:xfrm>
            <a:off x="3491880" y="4725144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Punkty Rittera</a:t>
            </a:r>
            <a:endParaRPr lang="pl-PL" sz="1100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79" name="Łącznik prosty 78"/>
          <p:cNvCxnSpPr/>
          <p:nvPr/>
        </p:nvCxnSpPr>
        <p:spPr>
          <a:xfrm>
            <a:off x="3419872" y="4509120"/>
            <a:ext cx="432048" cy="21602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>
            <a:off x="2843808" y="5229200"/>
            <a:ext cx="360040" cy="3600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 flipV="1">
            <a:off x="3203848" y="5013176"/>
            <a:ext cx="720080" cy="57606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20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20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20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  <p:bldP spid="58" grpId="0" animBg="1"/>
      <p:bldP spid="7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Siły w prętach kratownic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70080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Przykład – kratownica o pasach równoległych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91680" y="3356992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flipV="1">
            <a:off x="2267744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4572000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3995936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3419872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5148064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91680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2843808" y="2636912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H="1">
            <a:off x="1691680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>
            <a:off x="2267744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H="1">
            <a:off x="2843808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flipH="1">
            <a:off x="3419872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flipH="1">
            <a:off x="3995936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H="1">
            <a:off x="4572000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rójkąt równoramienny 17"/>
          <p:cNvSpPr/>
          <p:nvPr/>
        </p:nvSpPr>
        <p:spPr>
          <a:xfrm>
            <a:off x="1547664" y="3356992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Trójkąt równoramienny 18"/>
          <p:cNvSpPr/>
          <p:nvPr/>
        </p:nvSpPr>
        <p:spPr>
          <a:xfrm>
            <a:off x="5004048" y="3356992"/>
            <a:ext cx="288032" cy="14401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0" name="Łącznik prosty 19"/>
          <p:cNvCxnSpPr/>
          <p:nvPr/>
        </p:nvCxnSpPr>
        <p:spPr>
          <a:xfrm>
            <a:off x="4932040" y="357301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995936" y="2204864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endCxn id="18" idx="3"/>
          </p:cNvCxnSpPr>
          <p:nvPr/>
        </p:nvCxnSpPr>
        <p:spPr>
          <a:xfrm flipV="1">
            <a:off x="1691680" y="3501008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5148064" y="3573016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1331640" y="3356992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wolny kształt 24"/>
          <p:cNvSpPr/>
          <p:nvPr/>
        </p:nvSpPr>
        <p:spPr>
          <a:xfrm>
            <a:off x="2990850" y="2333625"/>
            <a:ext cx="190500" cy="1411106"/>
          </a:xfrm>
          <a:custGeom>
            <a:avLst/>
            <a:gdLst>
              <a:gd name="connsiteX0" fmla="*/ 19050 w 190500"/>
              <a:gd name="connsiteY0" fmla="*/ 0 h 1411106"/>
              <a:gd name="connsiteX1" fmla="*/ 0 w 190500"/>
              <a:gd name="connsiteY1" fmla="*/ 28575 h 1411106"/>
              <a:gd name="connsiteX2" fmla="*/ 19050 w 190500"/>
              <a:gd name="connsiteY2" fmla="*/ 57150 h 1411106"/>
              <a:gd name="connsiteX3" fmla="*/ 28575 w 190500"/>
              <a:gd name="connsiteY3" fmla="*/ 85725 h 1411106"/>
              <a:gd name="connsiteX4" fmla="*/ 95250 w 190500"/>
              <a:gd name="connsiteY4" fmla="*/ 171450 h 1411106"/>
              <a:gd name="connsiteX5" fmla="*/ 123825 w 190500"/>
              <a:gd name="connsiteY5" fmla="*/ 238125 h 1411106"/>
              <a:gd name="connsiteX6" fmla="*/ 133350 w 190500"/>
              <a:gd name="connsiteY6" fmla="*/ 266700 h 1411106"/>
              <a:gd name="connsiteX7" fmla="*/ 123825 w 190500"/>
              <a:gd name="connsiteY7" fmla="*/ 304800 h 1411106"/>
              <a:gd name="connsiteX8" fmla="*/ 104775 w 190500"/>
              <a:gd name="connsiteY8" fmla="*/ 371475 h 1411106"/>
              <a:gd name="connsiteX9" fmla="*/ 114300 w 190500"/>
              <a:gd name="connsiteY9" fmla="*/ 523875 h 1411106"/>
              <a:gd name="connsiteX10" fmla="*/ 142875 w 190500"/>
              <a:gd name="connsiteY10" fmla="*/ 581025 h 1411106"/>
              <a:gd name="connsiteX11" fmla="*/ 161925 w 190500"/>
              <a:gd name="connsiteY11" fmla="*/ 638175 h 1411106"/>
              <a:gd name="connsiteX12" fmla="*/ 190500 w 190500"/>
              <a:gd name="connsiteY12" fmla="*/ 695325 h 1411106"/>
              <a:gd name="connsiteX13" fmla="*/ 180975 w 190500"/>
              <a:gd name="connsiteY13" fmla="*/ 866775 h 1411106"/>
              <a:gd name="connsiteX14" fmla="*/ 171450 w 190500"/>
              <a:gd name="connsiteY14" fmla="*/ 895350 h 1411106"/>
              <a:gd name="connsiteX15" fmla="*/ 161925 w 190500"/>
              <a:gd name="connsiteY15" fmla="*/ 942975 h 1411106"/>
              <a:gd name="connsiteX16" fmla="*/ 133350 w 190500"/>
              <a:gd name="connsiteY16" fmla="*/ 1047750 h 1411106"/>
              <a:gd name="connsiteX17" fmla="*/ 142875 w 190500"/>
              <a:gd name="connsiteY17" fmla="*/ 1257300 h 1411106"/>
              <a:gd name="connsiteX18" fmla="*/ 152400 w 190500"/>
              <a:gd name="connsiteY18" fmla="*/ 1333500 h 14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500" h="1411106">
                <a:moveTo>
                  <a:pt x="19050" y="0"/>
                </a:moveTo>
                <a:cubicBezTo>
                  <a:pt x="12700" y="9525"/>
                  <a:pt x="0" y="17127"/>
                  <a:pt x="0" y="28575"/>
                </a:cubicBezTo>
                <a:cubicBezTo>
                  <a:pt x="0" y="40023"/>
                  <a:pt x="13930" y="46911"/>
                  <a:pt x="19050" y="57150"/>
                </a:cubicBezTo>
                <a:cubicBezTo>
                  <a:pt x="23540" y="66130"/>
                  <a:pt x="23699" y="76948"/>
                  <a:pt x="28575" y="85725"/>
                </a:cubicBezTo>
                <a:cubicBezTo>
                  <a:pt x="57058" y="136994"/>
                  <a:pt x="60540" y="136740"/>
                  <a:pt x="95250" y="171450"/>
                </a:cubicBezTo>
                <a:cubicBezTo>
                  <a:pt x="117588" y="238463"/>
                  <a:pt x="88515" y="155735"/>
                  <a:pt x="123825" y="238125"/>
                </a:cubicBezTo>
                <a:cubicBezTo>
                  <a:pt x="127780" y="247353"/>
                  <a:pt x="130175" y="257175"/>
                  <a:pt x="133350" y="266700"/>
                </a:cubicBezTo>
                <a:cubicBezTo>
                  <a:pt x="130175" y="279400"/>
                  <a:pt x="127421" y="292213"/>
                  <a:pt x="123825" y="304800"/>
                </a:cubicBezTo>
                <a:cubicBezTo>
                  <a:pt x="96496" y="400453"/>
                  <a:pt x="134552" y="252368"/>
                  <a:pt x="104775" y="371475"/>
                </a:cubicBezTo>
                <a:cubicBezTo>
                  <a:pt x="107950" y="422275"/>
                  <a:pt x="108972" y="473256"/>
                  <a:pt x="114300" y="523875"/>
                </a:cubicBezTo>
                <a:cubicBezTo>
                  <a:pt x="117894" y="558014"/>
                  <a:pt x="129146" y="550135"/>
                  <a:pt x="142875" y="581025"/>
                </a:cubicBezTo>
                <a:cubicBezTo>
                  <a:pt x="151030" y="599375"/>
                  <a:pt x="150786" y="621467"/>
                  <a:pt x="161925" y="638175"/>
                </a:cubicBezTo>
                <a:cubicBezTo>
                  <a:pt x="186544" y="675104"/>
                  <a:pt x="177355" y="655890"/>
                  <a:pt x="190500" y="695325"/>
                </a:cubicBezTo>
                <a:cubicBezTo>
                  <a:pt x="187325" y="752475"/>
                  <a:pt x="186402" y="809795"/>
                  <a:pt x="180975" y="866775"/>
                </a:cubicBezTo>
                <a:cubicBezTo>
                  <a:pt x="180023" y="876770"/>
                  <a:pt x="173885" y="885610"/>
                  <a:pt x="171450" y="895350"/>
                </a:cubicBezTo>
                <a:cubicBezTo>
                  <a:pt x="167523" y="911056"/>
                  <a:pt x="166185" y="927356"/>
                  <a:pt x="161925" y="942975"/>
                </a:cubicBezTo>
                <a:cubicBezTo>
                  <a:pt x="125671" y="1075907"/>
                  <a:pt x="156556" y="931719"/>
                  <a:pt x="133350" y="1047750"/>
                </a:cubicBezTo>
                <a:cubicBezTo>
                  <a:pt x="136525" y="1117600"/>
                  <a:pt x="137710" y="1187569"/>
                  <a:pt x="142875" y="1257300"/>
                </a:cubicBezTo>
                <a:cubicBezTo>
                  <a:pt x="154268" y="1411106"/>
                  <a:pt x="152400" y="1231760"/>
                  <a:pt x="152400" y="1333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6" name="Łącznik prosty 25"/>
          <p:cNvCxnSpPr/>
          <p:nvPr/>
        </p:nvCxnSpPr>
        <p:spPr>
          <a:xfrm>
            <a:off x="1691680" y="2636912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3419872" y="263691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endCxn id="25" idx="7"/>
          </p:cNvCxnSpPr>
          <p:nvPr/>
        </p:nvCxnSpPr>
        <p:spPr>
          <a:xfrm>
            <a:off x="2843808" y="2636912"/>
            <a:ext cx="27086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H="1">
            <a:off x="3114675" y="2635399"/>
            <a:ext cx="30519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2843808" y="335699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>
            <a:endCxn id="19" idx="0"/>
          </p:cNvCxnSpPr>
          <p:nvPr/>
        </p:nvCxnSpPr>
        <p:spPr>
          <a:xfrm>
            <a:off x="3419872" y="335699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2843808" y="335699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H="1">
            <a:off x="3152775" y="2636912"/>
            <a:ext cx="267097" cy="3348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V="1">
            <a:off x="2843808" y="2971800"/>
            <a:ext cx="308967" cy="3851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2843808" y="3356992"/>
            <a:ext cx="28803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3131840" y="3355479"/>
            <a:ext cx="30519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2915816" y="3356992"/>
          <a:ext cx="165100" cy="165100"/>
        </p:xfrm>
        <a:graphic>
          <a:graphicData uri="http://schemas.openxmlformats.org/presentationml/2006/ole">
            <p:oleObj spid="_x0000_s208990" name="Równanie" r:id="rId3" imgW="164880" imgH="164880" progId="Equation.3">
              <p:embed/>
            </p:oleObj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3203848" y="3356992"/>
          <a:ext cx="165100" cy="165100"/>
        </p:xfrm>
        <a:graphic>
          <a:graphicData uri="http://schemas.openxmlformats.org/presentationml/2006/ole">
            <p:oleObj spid="_x0000_s208991" name="Równanie" r:id="rId4" imgW="164880" imgH="164880" progId="Equation.3">
              <p:embed/>
            </p:oleObj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2915816" y="2924944"/>
          <a:ext cx="165100" cy="165100"/>
        </p:xfrm>
        <a:graphic>
          <a:graphicData uri="http://schemas.openxmlformats.org/presentationml/2006/ole">
            <p:oleObj spid="_x0000_s208992" name="Równanie" r:id="rId5" imgW="164880" imgH="164880" progId="Equation.3">
              <p:embed/>
            </p:oleObj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3275856" y="2780928"/>
          <a:ext cx="165100" cy="165100"/>
        </p:xfrm>
        <a:graphic>
          <a:graphicData uri="http://schemas.openxmlformats.org/presentationml/2006/ole">
            <p:oleObj spid="_x0000_s208993" name="Równanie" r:id="rId6" imgW="164880" imgH="164880" progId="Equation.3">
              <p:embed/>
            </p:oleObj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2915816" y="2420888"/>
          <a:ext cx="165100" cy="177800"/>
        </p:xfrm>
        <a:graphic>
          <a:graphicData uri="http://schemas.openxmlformats.org/presentationml/2006/ole">
            <p:oleObj spid="_x0000_s208994" name="Równanie" r:id="rId7" imgW="164880" imgH="177480" progId="Equation.3">
              <p:embed/>
            </p:oleObj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3203848" y="2420888"/>
          <a:ext cx="165100" cy="177800"/>
        </p:xfrm>
        <a:graphic>
          <a:graphicData uri="http://schemas.openxmlformats.org/presentationml/2006/ole">
            <p:oleObj spid="_x0000_s208995" name="Równanie" r:id="rId8" imgW="164880" imgH="177480" progId="Equation.3">
              <p:embed/>
            </p:oleObj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1691680" y="3645024"/>
          <a:ext cx="190500" cy="215900"/>
        </p:xfrm>
        <a:graphic>
          <a:graphicData uri="http://schemas.openxmlformats.org/presentationml/2006/ole">
            <p:oleObj spid="_x0000_s208996" name="Równanie" r:id="rId9" imgW="190440" imgH="215640" progId="Equation.3">
              <p:embed/>
            </p:oleObj>
          </a:graphicData>
        </a:graphic>
      </p:graphicFrame>
      <p:graphicFrame>
        <p:nvGraphicFramePr>
          <p:cNvPr id="44" name="Object 10"/>
          <p:cNvGraphicFramePr>
            <a:graphicFrameLocks noChangeAspect="1"/>
          </p:cNvGraphicFramePr>
          <p:nvPr/>
        </p:nvGraphicFramePr>
        <p:xfrm>
          <a:off x="5148064" y="3717032"/>
          <a:ext cx="190500" cy="215900"/>
        </p:xfrm>
        <a:graphic>
          <a:graphicData uri="http://schemas.openxmlformats.org/presentationml/2006/ole">
            <p:oleObj spid="_x0000_s208997" name="Równanie" r:id="rId10" imgW="190440" imgH="215640" progId="Equation.3">
              <p:embed/>
            </p:oleObj>
          </a:graphicData>
        </a:graphic>
      </p:graphicFrame>
      <p:graphicFrame>
        <p:nvGraphicFramePr>
          <p:cNvPr id="45" name="Object 11"/>
          <p:cNvGraphicFramePr>
            <a:graphicFrameLocks noChangeAspect="1"/>
          </p:cNvGraphicFramePr>
          <p:nvPr/>
        </p:nvGraphicFramePr>
        <p:xfrm>
          <a:off x="1331640" y="3068960"/>
          <a:ext cx="241300" cy="215900"/>
        </p:xfrm>
        <a:graphic>
          <a:graphicData uri="http://schemas.openxmlformats.org/presentationml/2006/ole">
            <p:oleObj spid="_x0000_s208998" name="Równanie" r:id="rId11" imgW="241200" imgH="215640" progId="Equation.3">
              <p:embed/>
            </p:oleObj>
          </a:graphicData>
        </a:graphic>
      </p:graphicFrame>
      <p:cxnSp>
        <p:nvCxnSpPr>
          <p:cNvPr id="47" name="Łącznik prosty 46"/>
          <p:cNvCxnSpPr/>
          <p:nvPr/>
        </p:nvCxnSpPr>
        <p:spPr>
          <a:xfrm>
            <a:off x="827584" y="2636912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683568" y="26369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>
            <a:off x="755576" y="335699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1691680" y="4221088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1691680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2195736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2843808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56"/>
          <p:cNvCxnSpPr/>
          <p:nvPr/>
        </p:nvCxnSpPr>
        <p:spPr>
          <a:xfrm>
            <a:off x="3419872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3995936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4572000" y="414908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>
            <a:off x="5148064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908" name="Object 12"/>
          <p:cNvGraphicFramePr>
            <a:graphicFrameLocks noChangeAspect="1"/>
          </p:cNvGraphicFramePr>
          <p:nvPr/>
        </p:nvGraphicFramePr>
        <p:xfrm>
          <a:off x="1907704" y="4221088"/>
          <a:ext cx="127000" cy="139700"/>
        </p:xfrm>
        <a:graphic>
          <a:graphicData uri="http://schemas.openxmlformats.org/presentationml/2006/ole">
            <p:oleObj spid="_x0000_s208999" name="Równanie" r:id="rId12" imgW="126720" imgH="139680" progId="Equation.3">
              <p:embed/>
            </p:oleObj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/>
        </p:nvGraphicFramePr>
        <p:xfrm>
          <a:off x="2483768" y="4221088"/>
          <a:ext cx="127000" cy="139700"/>
        </p:xfrm>
        <a:graphic>
          <a:graphicData uri="http://schemas.openxmlformats.org/presentationml/2006/ole">
            <p:oleObj spid="_x0000_s209000" name="Równanie" r:id="rId13" imgW="126720" imgH="139680" progId="Equation.3">
              <p:embed/>
            </p:oleObj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3059832" y="4221088"/>
          <a:ext cx="127000" cy="139700"/>
        </p:xfrm>
        <a:graphic>
          <a:graphicData uri="http://schemas.openxmlformats.org/presentationml/2006/ole">
            <p:oleObj spid="_x0000_s209001" name="Równanie" r:id="rId14" imgW="126720" imgH="139680" progId="Equation.3">
              <p:embed/>
            </p:oleObj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/>
        </p:nvGraphicFramePr>
        <p:xfrm>
          <a:off x="3635896" y="4221088"/>
          <a:ext cx="127000" cy="139700"/>
        </p:xfrm>
        <a:graphic>
          <a:graphicData uri="http://schemas.openxmlformats.org/presentationml/2006/ole">
            <p:oleObj spid="_x0000_s209002" name="Równanie" r:id="rId15" imgW="126720" imgH="139680" progId="Equation.3">
              <p:embed/>
            </p:oleObj>
          </a:graphicData>
        </a:graphic>
      </p:graphicFrame>
      <p:graphicFrame>
        <p:nvGraphicFramePr>
          <p:cNvPr id="208912" name="Object 16"/>
          <p:cNvGraphicFramePr>
            <a:graphicFrameLocks noChangeAspect="1"/>
          </p:cNvGraphicFramePr>
          <p:nvPr/>
        </p:nvGraphicFramePr>
        <p:xfrm>
          <a:off x="4211960" y="4221088"/>
          <a:ext cx="127000" cy="139700"/>
        </p:xfrm>
        <a:graphic>
          <a:graphicData uri="http://schemas.openxmlformats.org/presentationml/2006/ole">
            <p:oleObj spid="_x0000_s209003" name="Równanie" r:id="rId16" imgW="126720" imgH="139680" progId="Equation.3">
              <p:embed/>
            </p:oleObj>
          </a:graphicData>
        </a:graphic>
      </p:graphicFrame>
      <p:graphicFrame>
        <p:nvGraphicFramePr>
          <p:cNvPr id="208913" name="Object 17"/>
          <p:cNvGraphicFramePr>
            <a:graphicFrameLocks noChangeAspect="1"/>
          </p:cNvGraphicFramePr>
          <p:nvPr/>
        </p:nvGraphicFramePr>
        <p:xfrm>
          <a:off x="4788024" y="4221088"/>
          <a:ext cx="127000" cy="139700"/>
        </p:xfrm>
        <a:graphic>
          <a:graphicData uri="http://schemas.openxmlformats.org/presentationml/2006/ole">
            <p:oleObj spid="_x0000_s209004" name="Równanie" r:id="rId17" imgW="126720" imgH="139680" progId="Equation.3">
              <p:embed/>
            </p:oleObj>
          </a:graphicData>
        </a:graphic>
      </p:graphicFrame>
      <p:graphicFrame>
        <p:nvGraphicFramePr>
          <p:cNvPr id="208914" name="Object 18"/>
          <p:cNvGraphicFramePr>
            <a:graphicFrameLocks noChangeAspect="1"/>
          </p:cNvGraphicFramePr>
          <p:nvPr/>
        </p:nvGraphicFramePr>
        <p:xfrm>
          <a:off x="683568" y="2924944"/>
          <a:ext cx="127000" cy="177800"/>
        </p:xfrm>
        <a:graphic>
          <a:graphicData uri="http://schemas.openxmlformats.org/presentationml/2006/ole">
            <p:oleObj spid="_x0000_s209005" name="Równanie" r:id="rId18" imgW="126720" imgH="177480" progId="Equation.3">
              <p:embed/>
            </p:oleObj>
          </a:graphicData>
        </a:graphic>
      </p:graphicFrame>
      <p:graphicFrame>
        <p:nvGraphicFramePr>
          <p:cNvPr id="208915" name="Object 19"/>
          <p:cNvGraphicFramePr>
            <a:graphicFrameLocks noChangeAspect="1"/>
          </p:cNvGraphicFramePr>
          <p:nvPr/>
        </p:nvGraphicFramePr>
        <p:xfrm>
          <a:off x="2411760" y="3212976"/>
          <a:ext cx="152400" cy="139700"/>
        </p:xfrm>
        <a:graphic>
          <a:graphicData uri="http://schemas.openxmlformats.org/presentationml/2006/ole">
            <p:oleObj spid="_x0000_s209006" name="Równanie" r:id="rId19" imgW="152280" imgH="139680" progId="Equation.3">
              <p:embed/>
            </p:oleObj>
          </a:graphicData>
        </a:graphic>
      </p:graphicFrame>
      <p:sp>
        <p:nvSpPr>
          <p:cNvPr id="72" name="Dowolny kształt 71"/>
          <p:cNvSpPr/>
          <p:nvPr/>
        </p:nvSpPr>
        <p:spPr>
          <a:xfrm>
            <a:off x="2486025" y="3095625"/>
            <a:ext cx="155575" cy="247650"/>
          </a:xfrm>
          <a:custGeom>
            <a:avLst/>
            <a:gdLst>
              <a:gd name="connsiteX0" fmla="*/ 0 w 155575"/>
              <a:gd name="connsiteY0" fmla="*/ 0 h 247650"/>
              <a:gd name="connsiteX1" fmla="*/ 133350 w 155575"/>
              <a:gd name="connsiteY1" fmla="*/ 114300 h 247650"/>
              <a:gd name="connsiteX2" fmla="*/ 133350 w 1555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75" h="247650">
                <a:moveTo>
                  <a:pt x="0" y="0"/>
                </a:moveTo>
                <a:cubicBezTo>
                  <a:pt x="55562" y="36512"/>
                  <a:pt x="111125" y="73025"/>
                  <a:pt x="133350" y="114300"/>
                </a:cubicBezTo>
                <a:cubicBezTo>
                  <a:pt x="155575" y="155575"/>
                  <a:pt x="144462" y="201612"/>
                  <a:pt x="133350" y="24765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08916" name="Object 20"/>
          <p:cNvGraphicFramePr>
            <a:graphicFrameLocks noChangeAspect="1"/>
          </p:cNvGraphicFramePr>
          <p:nvPr/>
        </p:nvGraphicFramePr>
        <p:xfrm>
          <a:off x="3995936" y="2276872"/>
          <a:ext cx="152400" cy="165100"/>
        </p:xfrm>
        <a:graphic>
          <a:graphicData uri="http://schemas.openxmlformats.org/presentationml/2006/ole">
            <p:oleObj spid="_x0000_s209007" name="Równanie" r:id="rId20" imgW="152280" imgH="164880" progId="Equation.3">
              <p:embed/>
            </p:oleObj>
          </a:graphicData>
        </a:graphic>
      </p:graphicFrame>
      <p:graphicFrame>
        <p:nvGraphicFramePr>
          <p:cNvPr id="208917" name="Object 21"/>
          <p:cNvGraphicFramePr>
            <a:graphicFrameLocks noChangeAspect="1"/>
          </p:cNvGraphicFramePr>
          <p:nvPr/>
        </p:nvGraphicFramePr>
        <p:xfrm>
          <a:off x="6160740" y="2564904"/>
          <a:ext cx="571500" cy="1041400"/>
        </p:xfrm>
        <a:graphic>
          <a:graphicData uri="http://schemas.openxmlformats.org/presentationml/2006/ole">
            <p:oleObj spid="_x0000_s209008" name="Równanie" r:id="rId21" imgW="571320" imgH="1041120" progId="Equation.3">
              <p:embed/>
            </p:oleObj>
          </a:graphicData>
        </a:graphic>
      </p:graphicFrame>
      <p:cxnSp>
        <p:nvCxnSpPr>
          <p:cNvPr id="69" name="Łącznik prosty 68"/>
          <p:cNvCxnSpPr/>
          <p:nvPr/>
        </p:nvCxnSpPr>
        <p:spPr>
          <a:xfrm>
            <a:off x="1691680" y="580538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/>
          <p:nvPr/>
        </p:nvCxnSpPr>
        <p:spPr>
          <a:xfrm flipV="1">
            <a:off x="2267744" y="508530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/>
          <p:cNvCxnSpPr/>
          <p:nvPr/>
        </p:nvCxnSpPr>
        <p:spPr>
          <a:xfrm flipV="1">
            <a:off x="1691680" y="508530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/>
          <p:cNvCxnSpPr/>
          <p:nvPr/>
        </p:nvCxnSpPr>
        <p:spPr>
          <a:xfrm flipV="1">
            <a:off x="2843808" y="5085308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 flipH="1">
            <a:off x="1691680" y="5085308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/>
          <p:nvPr/>
        </p:nvCxnSpPr>
        <p:spPr>
          <a:xfrm flipH="1">
            <a:off x="2267744" y="5085308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rójkąt równoramienny 75"/>
          <p:cNvSpPr/>
          <p:nvPr/>
        </p:nvSpPr>
        <p:spPr>
          <a:xfrm>
            <a:off x="1547664" y="5805388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8" name="Łącznik prosty 77"/>
          <p:cNvCxnSpPr/>
          <p:nvPr/>
        </p:nvCxnSpPr>
        <p:spPr>
          <a:xfrm>
            <a:off x="1691680" y="5085308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/>
          <p:nvPr/>
        </p:nvCxnSpPr>
        <p:spPr>
          <a:xfrm>
            <a:off x="2843808" y="5085308"/>
            <a:ext cx="27086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/>
          <p:cNvCxnSpPr/>
          <p:nvPr/>
        </p:nvCxnSpPr>
        <p:spPr>
          <a:xfrm flipV="1">
            <a:off x="2843808" y="5420196"/>
            <a:ext cx="308967" cy="3851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>
            <a:off x="2843808" y="5805388"/>
            <a:ext cx="28803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3"/>
          <p:cNvGraphicFramePr>
            <a:graphicFrameLocks noChangeAspect="1"/>
          </p:cNvGraphicFramePr>
          <p:nvPr/>
        </p:nvGraphicFramePr>
        <p:xfrm>
          <a:off x="2915816" y="5805388"/>
          <a:ext cx="165100" cy="165100"/>
        </p:xfrm>
        <a:graphic>
          <a:graphicData uri="http://schemas.openxmlformats.org/presentationml/2006/ole">
            <p:oleObj spid="_x0000_s209009" name="Równanie" r:id="rId22" imgW="164880" imgH="164880" progId="Equation.3">
              <p:embed/>
            </p:oleObj>
          </a:graphicData>
        </a:graphic>
      </p:graphicFrame>
      <p:graphicFrame>
        <p:nvGraphicFramePr>
          <p:cNvPr id="83" name="Object 5"/>
          <p:cNvGraphicFramePr>
            <a:graphicFrameLocks noChangeAspect="1"/>
          </p:cNvGraphicFramePr>
          <p:nvPr/>
        </p:nvGraphicFramePr>
        <p:xfrm>
          <a:off x="2915816" y="5373340"/>
          <a:ext cx="165100" cy="165100"/>
        </p:xfrm>
        <a:graphic>
          <a:graphicData uri="http://schemas.openxmlformats.org/presentationml/2006/ole">
            <p:oleObj spid="_x0000_s209010" name="Równanie" r:id="rId23" imgW="164880" imgH="164880" progId="Equation.3">
              <p:embed/>
            </p:oleObj>
          </a:graphicData>
        </a:graphic>
      </p:graphicFrame>
      <p:graphicFrame>
        <p:nvGraphicFramePr>
          <p:cNvPr id="84" name="Object 7"/>
          <p:cNvGraphicFramePr>
            <a:graphicFrameLocks noChangeAspect="1"/>
          </p:cNvGraphicFramePr>
          <p:nvPr/>
        </p:nvGraphicFramePr>
        <p:xfrm>
          <a:off x="2915816" y="4869284"/>
          <a:ext cx="165100" cy="177800"/>
        </p:xfrm>
        <a:graphic>
          <a:graphicData uri="http://schemas.openxmlformats.org/presentationml/2006/ole">
            <p:oleObj spid="_x0000_s209011" name="Równanie" r:id="rId24" imgW="164880" imgH="177480" progId="Equation.3">
              <p:embed/>
            </p:oleObj>
          </a:graphicData>
        </a:graphic>
      </p:graphicFrame>
      <p:cxnSp>
        <p:nvCxnSpPr>
          <p:cNvPr id="86" name="Łącznik prosty ze strzałką 85"/>
          <p:cNvCxnSpPr/>
          <p:nvPr/>
        </p:nvCxnSpPr>
        <p:spPr>
          <a:xfrm flipV="1">
            <a:off x="1691680" y="5949280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>
            <a:off x="3059832" y="5085184"/>
            <a:ext cx="36004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88"/>
          <p:cNvCxnSpPr/>
          <p:nvPr/>
        </p:nvCxnSpPr>
        <p:spPr>
          <a:xfrm flipV="1">
            <a:off x="3131840" y="5085184"/>
            <a:ext cx="288032" cy="36004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ct 21"/>
          <p:cNvGraphicFramePr>
            <a:graphicFrameLocks noChangeAspect="1"/>
          </p:cNvGraphicFramePr>
          <p:nvPr/>
        </p:nvGraphicFramePr>
        <p:xfrm>
          <a:off x="2699792" y="5805264"/>
          <a:ext cx="139700" cy="165100"/>
        </p:xfrm>
        <a:graphic>
          <a:graphicData uri="http://schemas.openxmlformats.org/presentationml/2006/ole">
            <p:oleObj spid="_x0000_s209012" name="Równanie" r:id="rId25" imgW="139680" imgH="164880" progId="Equation.3">
              <p:embed/>
            </p:oleObj>
          </a:graphicData>
        </a:graphic>
      </p:graphicFrame>
      <p:cxnSp>
        <p:nvCxnSpPr>
          <p:cNvPr id="91" name="Łącznik prosty ze strzałką 90"/>
          <p:cNvCxnSpPr/>
          <p:nvPr/>
        </p:nvCxnSpPr>
        <p:spPr>
          <a:xfrm flipV="1">
            <a:off x="1043608" y="4725144"/>
            <a:ext cx="0" cy="10801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23"/>
          <p:cNvGraphicFramePr>
            <a:graphicFrameLocks noChangeAspect="1"/>
          </p:cNvGraphicFramePr>
          <p:nvPr/>
        </p:nvGraphicFramePr>
        <p:xfrm>
          <a:off x="827584" y="4725144"/>
          <a:ext cx="139700" cy="165100"/>
        </p:xfrm>
        <a:graphic>
          <a:graphicData uri="http://schemas.openxmlformats.org/presentationml/2006/ole">
            <p:oleObj spid="_x0000_s209013" name="Równanie" r:id="rId26" imgW="139680" imgH="164880" progId="Equation.3">
              <p:embed/>
            </p:oleObj>
          </a:graphicData>
        </a:graphic>
      </p:graphicFrame>
      <p:graphicFrame>
        <p:nvGraphicFramePr>
          <p:cNvPr id="208925" name="Object 29"/>
          <p:cNvGraphicFramePr>
            <a:graphicFrameLocks noChangeAspect="1"/>
          </p:cNvGraphicFramePr>
          <p:nvPr/>
        </p:nvGraphicFramePr>
        <p:xfrm>
          <a:off x="3419872" y="5013176"/>
          <a:ext cx="139700" cy="177800"/>
        </p:xfrm>
        <a:graphic>
          <a:graphicData uri="http://schemas.openxmlformats.org/presentationml/2006/ole">
            <p:oleObj spid="_x0000_s209014" name="Równanie" r:id="rId27" imgW="139680" imgH="177480" progId="Equation.3">
              <p:embed/>
            </p:oleObj>
          </a:graphicData>
        </a:graphic>
      </p:graphicFrame>
      <p:graphicFrame>
        <p:nvGraphicFramePr>
          <p:cNvPr id="208926" name="Object 30"/>
          <p:cNvGraphicFramePr>
            <a:graphicFrameLocks noChangeAspect="1"/>
          </p:cNvGraphicFramePr>
          <p:nvPr/>
        </p:nvGraphicFramePr>
        <p:xfrm>
          <a:off x="1691680" y="6093296"/>
          <a:ext cx="177800" cy="393700"/>
        </p:xfrm>
        <a:graphic>
          <a:graphicData uri="http://schemas.openxmlformats.org/presentationml/2006/ole">
            <p:oleObj spid="_x0000_s209015" name="Równanie" r:id="rId28" imgW="177480" imgH="393480" progId="Equation.3">
              <p:embed/>
            </p:oleObj>
          </a:graphicData>
        </a:graphic>
      </p:graphicFrame>
      <p:graphicFrame>
        <p:nvGraphicFramePr>
          <p:cNvPr id="208927" name="Object 31"/>
          <p:cNvGraphicFramePr>
            <a:graphicFrameLocks noChangeAspect="1"/>
          </p:cNvGraphicFramePr>
          <p:nvPr/>
        </p:nvGraphicFramePr>
        <p:xfrm>
          <a:off x="3848596" y="4979516"/>
          <a:ext cx="1587500" cy="393700"/>
        </p:xfrm>
        <a:graphic>
          <a:graphicData uri="http://schemas.openxmlformats.org/presentationml/2006/ole">
            <p:oleObj spid="_x0000_s209016" name="Równanie" r:id="rId29" imgW="1587240" imgH="393480" progId="Equation.3">
              <p:embed/>
            </p:oleObj>
          </a:graphicData>
        </a:graphic>
      </p:graphicFrame>
      <p:cxnSp>
        <p:nvCxnSpPr>
          <p:cNvPr id="96" name="Łącznik prosty 95"/>
          <p:cNvCxnSpPr/>
          <p:nvPr/>
        </p:nvCxnSpPr>
        <p:spPr>
          <a:xfrm>
            <a:off x="1331640" y="508518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96"/>
          <p:cNvCxnSpPr/>
          <p:nvPr/>
        </p:nvCxnSpPr>
        <p:spPr>
          <a:xfrm>
            <a:off x="1187624" y="50851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97"/>
          <p:cNvCxnSpPr/>
          <p:nvPr/>
        </p:nvCxnSpPr>
        <p:spPr>
          <a:xfrm>
            <a:off x="1259632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Object 18"/>
          <p:cNvGraphicFramePr>
            <a:graphicFrameLocks noChangeAspect="1"/>
          </p:cNvGraphicFramePr>
          <p:nvPr/>
        </p:nvGraphicFramePr>
        <p:xfrm>
          <a:off x="1187624" y="5373216"/>
          <a:ext cx="127000" cy="177800"/>
        </p:xfrm>
        <a:graphic>
          <a:graphicData uri="http://schemas.openxmlformats.org/presentationml/2006/ole">
            <p:oleObj spid="_x0000_s209017" name="Równanie" r:id="rId30" imgW="126720" imgH="177480" progId="Equation.3">
              <p:embed/>
            </p:oleObj>
          </a:graphicData>
        </a:graphic>
      </p:graphicFrame>
      <p:cxnSp>
        <p:nvCxnSpPr>
          <p:cNvPr id="100" name="Łącznik prosty 99"/>
          <p:cNvCxnSpPr/>
          <p:nvPr/>
        </p:nvCxnSpPr>
        <p:spPr>
          <a:xfrm>
            <a:off x="1691680" y="666936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100"/>
          <p:cNvCxnSpPr/>
          <p:nvPr/>
        </p:nvCxnSpPr>
        <p:spPr>
          <a:xfrm>
            <a:off x="1691680" y="652534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101"/>
          <p:cNvCxnSpPr/>
          <p:nvPr/>
        </p:nvCxnSpPr>
        <p:spPr>
          <a:xfrm>
            <a:off x="2195736" y="65973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102"/>
          <p:cNvCxnSpPr/>
          <p:nvPr/>
        </p:nvCxnSpPr>
        <p:spPr>
          <a:xfrm>
            <a:off x="2843808" y="65973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103"/>
          <p:cNvCxnSpPr/>
          <p:nvPr/>
        </p:nvCxnSpPr>
        <p:spPr>
          <a:xfrm>
            <a:off x="3419872" y="659735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Object 12"/>
          <p:cNvGraphicFramePr>
            <a:graphicFrameLocks noChangeAspect="1"/>
          </p:cNvGraphicFramePr>
          <p:nvPr/>
        </p:nvGraphicFramePr>
        <p:xfrm>
          <a:off x="1907704" y="6669360"/>
          <a:ext cx="127000" cy="139700"/>
        </p:xfrm>
        <a:graphic>
          <a:graphicData uri="http://schemas.openxmlformats.org/presentationml/2006/ole">
            <p:oleObj spid="_x0000_s209018" name="Równanie" r:id="rId31" imgW="126720" imgH="139680" progId="Equation.3">
              <p:embed/>
            </p:oleObj>
          </a:graphicData>
        </a:graphic>
      </p:graphicFrame>
      <p:graphicFrame>
        <p:nvGraphicFramePr>
          <p:cNvPr id="109" name="Object 13"/>
          <p:cNvGraphicFramePr>
            <a:graphicFrameLocks noChangeAspect="1"/>
          </p:cNvGraphicFramePr>
          <p:nvPr/>
        </p:nvGraphicFramePr>
        <p:xfrm>
          <a:off x="2483768" y="6669360"/>
          <a:ext cx="127000" cy="139700"/>
        </p:xfrm>
        <a:graphic>
          <a:graphicData uri="http://schemas.openxmlformats.org/presentationml/2006/ole">
            <p:oleObj spid="_x0000_s209019" name="Równanie" r:id="rId32" imgW="126720" imgH="139680" progId="Equation.3">
              <p:embed/>
            </p:oleObj>
          </a:graphicData>
        </a:graphic>
      </p:graphicFrame>
      <p:graphicFrame>
        <p:nvGraphicFramePr>
          <p:cNvPr id="110" name="Object 14"/>
          <p:cNvGraphicFramePr>
            <a:graphicFrameLocks noChangeAspect="1"/>
          </p:cNvGraphicFramePr>
          <p:nvPr/>
        </p:nvGraphicFramePr>
        <p:xfrm>
          <a:off x="3059832" y="6669360"/>
          <a:ext cx="127000" cy="139700"/>
        </p:xfrm>
        <a:graphic>
          <a:graphicData uri="http://schemas.openxmlformats.org/presentationml/2006/ole">
            <p:oleObj spid="_x0000_s209020" name="Równanie" r:id="rId33" imgW="126720" imgH="139680" progId="Equation.3">
              <p:embed/>
            </p:oleObj>
          </a:graphicData>
        </a:graphic>
      </p:graphicFrame>
      <p:graphicFrame>
        <p:nvGraphicFramePr>
          <p:cNvPr id="208935" name="Object 39"/>
          <p:cNvGraphicFramePr>
            <a:graphicFrameLocks noChangeAspect="1"/>
          </p:cNvGraphicFramePr>
          <p:nvPr/>
        </p:nvGraphicFramePr>
        <p:xfrm>
          <a:off x="3923928" y="5373216"/>
          <a:ext cx="596900" cy="393700"/>
        </p:xfrm>
        <a:graphic>
          <a:graphicData uri="http://schemas.openxmlformats.org/presentationml/2006/ole">
            <p:oleObj spid="_x0000_s209021" name="Równanie" r:id="rId34" imgW="596880" imgH="393480" progId="Equation.3">
              <p:embed/>
            </p:oleObj>
          </a:graphicData>
        </a:graphic>
      </p:graphicFrame>
      <p:graphicFrame>
        <p:nvGraphicFramePr>
          <p:cNvPr id="208936" name="Object 40"/>
          <p:cNvGraphicFramePr>
            <a:graphicFrameLocks noChangeAspect="1"/>
          </p:cNvGraphicFramePr>
          <p:nvPr/>
        </p:nvGraphicFramePr>
        <p:xfrm>
          <a:off x="3851920" y="5805264"/>
          <a:ext cx="1587500" cy="393700"/>
        </p:xfrm>
        <a:graphic>
          <a:graphicData uri="http://schemas.openxmlformats.org/presentationml/2006/ole">
            <p:oleObj spid="_x0000_s209022" name="Równanie" r:id="rId35" imgW="1587240" imgH="393480" progId="Equation.3">
              <p:embed/>
            </p:oleObj>
          </a:graphicData>
        </a:graphic>
      </p:graphicFrame>
      <p:graphicFrame>
        <p:nvGraphicFramePr>
          <p:cNvPr id="208937" name="Object 41"/>
          <p:cNvGraphicFramePr>
            <a:graphicFrameLocks noChangeAspect="1"/>
          </p:cNvGraphicFramePr>
          <p:nvPr/>
        </p:nvGraphicFramePr>
        <p:xfrm>
          <a:off x="3906838" y="6275388"/>
          <a:ext cx="774700" cy="393700"/>
        </p:xfrm>
        <a:graphic>
          <a:graphicData uri="http://schemas.openxmlformats.org/presentationml/2006/ole">
            <p:oleObj spid="_x0000_s209023" name="Równanie" r:id="rId36" imgW="774360" imgH="393480" progId="Equation.3">
              <p:embed/>
            </p:oleObj>
          </a:graphicData>
        </a:graphic>
      </p:graphicFrame>
      <p:graphicFrame>
        <p:nvGraphicFramePr>
          <p:cNvPr id="208938" name="Object 42"/>
          <p:cNvGraphicFramePr>
            <a:graphicFrameLocks noChangeAspect="1"/>
          </p:cNvGraphicFramePr>
          <p:nvPr/>
        </p:nvGraphicFramePr>
        <p:xfrm>
          <a:off x="6207844" y="4941168"/>
          <a:ext cx="1460500" cy="393700"/>
        </p:xfrm>
        <a:graphic>
          <a:graphicData uri="http://schemas.openxmlformats.org/presentationml/2006/ole">
            <p:oleObj spid="_x0000_s209024" name="Równanie" r:id="rId37" imgW="1460160" imgH="393480" progId="Equation.3">
              <p:embed/>
            </p:oleObj>
          </a:graphicData>
        </a:graphic>
      </p:graphicFrame>
      <p:graphicFrame>
        <p:nvGraphicFramePr>
          <p:cNvPr id="208939" name="Object 43"/>
          <p:cNvGraphicFramePr>
            <a:graphicFrameLocks noChangeAspect="1"/>
          </p:cNvGraphicFramePr>
          <p:nvPr/>
        </p:nvGraphicFramePr>
        <p:xfrm>
          <a:off x="6228184" y="5373216"/>
          <a:ext cx="838200" cy="393700"/>
        </p:xfrm>
        <a:graphic>
          <a:graphicData uri="http://schemas.openxmlformats.org/presentationml/2006/ole">
            <p:oleObj spid="_x0000_s209025" name="Równanie" r:id="rId38" imgW="838080" imgH="393480" progId="Equation.3">
              <p:embed/>
            </p:oleObj>
          </a:graphicData>
        </a:graphic>
      </p:graphicFrame>
      <p:cxnSp>
        <p:nvCxnSpPr>
          <p:cNvPr id="120" name="Łącznik prosty ze strzałką 119"/>
          <p:cNvCxnSpPr/>
          <p:nvPr/>
        </p:nvCxnSpPr>
        <p:spPr>
          <a:xfrm>
            <a:off x="2843808" y="2635399"/>
            <a:ext cx="27086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ze strzałką 120"/>
          <p:cNvCxnSpPr/>
          <p:nvPr/>
        </p:nvCxnSpPr>
        <p:spPr>
          <a:xfrm flipH="1">
            <a:off x="3114675" y="2635399"/>
            <a:ext cx="30519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y 121"/>
          <p:cNvCxnSpPr/>
          <p:nvPr/>
        </p:nvCxnSpPr>
        <p:spPr>
          <a:xfrm>
            <a:off x="2843808" y="263691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Object 7"/>
          <p:cNvGraphicFramePr>
            <a:graphicFrameLocks noChangeAspect="1"/>
          </p:cNvGraphicFramePr>
          <p:nvPr/>
        </p:nvGraphicFramePr>
        <p:xfrm>
          <a:off x="2915816" y="2419375"/>
          <a:ext cx="165100" cy="177800"/>
        </p:xfrm>
        <a:graphic>
          <a:graphicData uri="http://schemas.openxmlformats.org/presentationml/2006/ole">
            <p:oleObj spid="_x0000_s209026" name="Równanie" r:id="rId39" imgW="164880" imgH="177480" progId="Equation.3">
              <p:embed/>
            </p:oleObj>
          </a:graphicData>
        </a:graphic>
      </p:graphicFrame>
      <p:graphicFrame>
        <p:nvGraphicFramePr>
          <p:cNvPr id="124" name="Object 8"/>
          <p:cNvGraphicFramePr>
            <a:graphicFrameLocks noChangeAspect="1"/>
          </p:cNvGraphicFramePr>
          <p:nvPr/>
        </p:nvGraphicFramePr>
        <p:xfrm>
          <a:off x="3203848" y="2419375"/>
          <a:ext cx="165100" cy="177800"/>
        </p:xfrm>
        <a:graphic>
          <a:graphicData uri="http://schemas.openxmlformats.org/presentationml/2006/ole">
            <p:oleObj spid="_x0000_s209027" name="Równanie" r:id="rId40" imgW="164880" imgH="177480" progId="Equation.3">
              <p:embed/>
            </p:oleObj>
          </a:graphicData>
        </a:graphic>
      </p:graphicFrame>
      <p:cxnSp>
        <p:nvCxnSpPr>
          <p:cNvPr id="125" name="Łącznik prosty 124"/>
          <p:cNvCxnSpPr/>
          <p:nvPr/>
        </p:nvCxnSpPr>
        <p:spPr>
          <a:xfrm flipH="1">
            <a:off x="2843808" y="2636912"/>
            <a:ext cx="576064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Łącznik prosty 125"/>
          <p:cNvCxnSpPr/>
          <p:nvPr/>
        </p:nvCxnSpPr>
        <p:spPr>
          <a:xfrm>
            <a:off x="2843808" y="263691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Dowolny kształt 126"/>
          <p:cNvSpPr/>
          <p:nvPr/>
        </p:nvSpPr>
        <p:spPr>
          <a:xfrm>
            <a:off x="2581275" y="2400300"/>
            <a:ext cx="590550" cy="1171575"/>
          </a:xfrm>
          <a:custGeom>
            <a:avLst/>
            <a:gdLst>
              <a:gd name="connsiteX0" fmla="*/ 590550 w 590550"/>
              <a:gd name="connsiteY0" fmla="*/ 0 h 1171575"/>
              <a:gd name="connsiteX1" fmla="*/ 571500 w 590550"/>
              <a:gd name="connsiteY1" fmla="*/ 28575 h 1171575"/>
              <a:gd name="connsiteX2" fmla="*/ 552450 w 590550"/>
              <a:gd name="connsiteY2" fmla="*/ 180975 h 1171575"/>
              <a:gd name="connsiteX3" fmla="*/ 523875 w 590550"/>
              <a:gd name="connsiteY3" fmla="*/ 276225 h 1171575"/>
              <a:gd name="connsiteX4" fmla="*/ 504825 w 590550"/>
              <a:gd name="connsiteY4" fmla="*/ 333375 h 1171575"/>
              <a:gd name="connsiteX5" fmla="*/ 495300 w 590550"/>
              <a:gd name="connsiteY5" fmla="*/ 361950 h 1171575"/>
              <a:gd name="connsiteX6" fmla="*/ 438150 w 590550"/>
              <a:gd name="connsiteY6" fmla="*/ 447675 h 1171575"/>
              <a:gd name="connsiteX7" fmla="*/ 419100 w 590550"/>
              <a:gd name="connsiteY7" fmla="*/ 476250 h 1171575"/>
              <a:gd name="connsiteX8" fmla="*/ 390525 w 590550"/>
              <a:gd name="connsiteY8" fmla="*/ 504825 h 1171575"/>
              <a:gd name="connsiteX9" fmla="*/ 352425 w 590550"/>
              <a:gd name="connsiteY9" fmla="*/ 561975 h 1171575"/>
              <a:gd name="connsiteX10" fmla="*/ 333375 w 590550"/>
              <a:gd name="connsiteY10" fmla="*/ 590550 h 1171575"/>
              <a:gd name="connsiteX11" fmla="*/ 304800 w 590550"/>
              <a:gd name="connsiteY11" fmla="*/ 609600 h 1171575"/>
              <a:gd name="connsiteX12" fmla="*/ 295275 w 590550"/>
              <a:gd name="connsiteY12" fmla="*/ 638175 h 1171575"/>
              <a:gd name="connsiteX13" fmla="*/ 247650 w 590550"/>
              <a:gd name="connsiteY13" fmla="*/ 695325 h 1171575"/>
              <a:gd name="connsiteX14" fmla="*/ 209550 w 590550"/>
              <a:gd name="connsiteY14" fmla="*/ 742950 h 1171575"/>
              <a:gd name="connsiteX15" fmla="*/ 200025 w 590550"/>
              <a:gd name="connsiteY15" fmla="*/ 771525 h 1171575"/>
              <a:gd name="connsiteX16" fmla="*/ 161925 w 590550"/>
              <a:gd name="connsiteY16" fmla="*/ 828675 h 1171575"/>
              <a:gd name="connsiteX17" fmla="*/ 142875 w 590550"/>
              <a:gd name="connsiteY17" fmla="*/ 885825 h 1171575"/>
              <a:gd name="connsiteX18" fmla="*/ 104775 w 590550"/>
              <a:gd name="connsiteY18" fmla="*/ 942975 h 1171575"/>
              <a:gd name="connsiteX19" fmla="*/ 85725 w 590550"/>
              <a:gd name="connsiteY19" fmla="*/ 1000125 h 1171575"/>
              <a:gd name="connsiteX20" fmla="*/ 66675 w 590550"/>
              <a:gd name="connsiteY20" fmla="*/ 1028700 h 1171575"/>
              <a:gd name="connsiteX21" fmla="*/ 47625 w 590550"/>
              <a:gd name="connsiteY21" fmla="*/ 1085850 h 1171575"/>
              <a:gd name="connsiteX22" fmla="*/ 28575 w 590550"/>
              <a:gd name="connsiteY22" fmla="*/ 1114425 h 1171575"/>
              <a:gd name="connsiteX23" fmla="*/ 19050 w 590550"/>
              <a:gd name="connsiteY23" fmla="*/ 1143000 h 1171575"/>
              <a:gd name="connsiteX24" fmla="*/ 0 w 590550"/>
              <a:gd name="connsiteY24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0550" h="1171575">
                <a:moveTo>
                  <a:pt x="590550" y="0"/>
                </a:moveTo>
                <a:cubicBezTo>
                  <a:pt x="584200" y="9525"/>
                  <a:pt x="576620" y="18336"/>
                  <a:pt x="571500" y="28575"/>
                </a:cubicBezTo>
                <a:cubicBezTo>
                  <a:pt x="550635" y="70305"/>
                  <a:pt x="555527" y="154824"/>
                  <a:pt x="552450" y="180975"/>
                </a:cubicBezTo>
                <a:cubicBezTo>
                  <a:pt x="549833" y="203222"/>
                  <a:pt x="528998" y="260855"/>
                  <a:pt x="523875" y="276225"/>
                </a:cubicBezTo>
                <a:lnTo>
                  <a:pt x="504825" y="333375"/>
                </a:lnTo>
                <a:cubicBezTo>
                  <a:pt x="501650" y="342900"/>
                  <a:pt x="500869" y="353596"/>
                  <a:pt x="495300" y="361950"/>
                </a:cubicBezTo>
                <a:lnTo>
                  <a:pt x="438150" y="447675"/>
                </a:lnTo>
                <a:cubicBezTo>
                  <a:pt x="431800" y="457200"/>
                  <a:pt x="427195" y="468155"/>
                  <a:pt x="419100" y="476250"/>
                </a:cubicBezTo>
                <a:cubicBezTo>
                  <a:pt x="409575" y="485775"/>
                  <a:pt x="398795" y="494192"/>
                  <a:pt x="390525" y="504825"/>
                </a:cubicBezTo>
                <a:cubicBezTo>
                  <a:pt x="376469" y="522897"/>
                  <a:pt x="365125" y="542925"/>
                  <a:pt x="352425" y="561975"/>
                </a:cubicBezTo>
                <a:cubicBezTo>
                  <a:pt x="346075" y="571500"/>
                  <a:pt x="342900" y="584200"/>
                  <a:pt x="333375" y="590550"/>
                </a:cubicBezTo>
                <a:lnTo>
                  <a:pt x="304800" y="609600"/>
                </a:lnTo>
                <a:cubicBezTo>
                  <a:pt x="301625" y="619125"/>
                  <a:pt x="299765" y="629195"/>
                  <a:pt x="295275" y="638175"/>
                </a:cubicBezTo>
                <a:cubicBezTo>
                  <a:pt x="282014" y="664697"/>
                  <a:pt x="268716" y="674259"/>
                  <a:pt x="247650" y="695325"/>
                </a:cubicBezTo>
                <a:cubicBezTo>
                  <a:pt x="223709" y="767149"/>
                  <a:pt x="258789" y="681402"/>
                  <a:pt x="209550" y="742950"/>
                </a:cubicBezTo>
                <a:cubicBezTo>
                  <a:pt x="203278" y="750790"/>
                  <a:pt x="204901" y="762748"/>
                  <a:pt x="200025" y="771525"/>
                </a:cubicBezTo>
                <a:cubicBezTo>
                  <a:pt x="188906" y="791539"/>
                  <a:pt x="169165" y="806955"/>
                  <a:pt x="161925" y="828675"/>
                </a:cubicBezTo>
                <a:cubicBezTo>
                  <a:pt x="155575" y="847725"/>
                  <a:pt x="154014" y="869117"/>
                  <a:pt x="142875" y="885825"/>
                </a:cubicBezTo>
                <a:cubicBezTo>
                  <a:pt x="130175" y="904875"/>
                  <a:pt x="112015" y="921255"/>
                  <a:pt x="104775" y="942975"/>
                </a:cubicBezTo>
                <a:cubicBezTo>
                  <a:pt x="98425" y="962025"/>
                  <a:pt x="96864" y="983417"/>
                  <a:pt x="85725" y="1000125"/>
                </a:cubicBezTo>
                <a:cubicBezTo>
                  <a:pt x="79375" y="1009650"/>
                  <a:pt x="71324" y="1018239"/>
                  <a:pt x="66675" y="1028700"/>
                </a:cubicBezTo>
                <a:cubicBezTo>
                  <a:pt x="58520" y="1047050"/>
                  <a:pt x="58764" y="1069142"/>
                  <a:pt x="47625" y="1085850"/>
                </a:cubicBezTo>
                <a:cubicBezTo>
                  <a:pt x="41275" y="1095375"/>
                  <a:pt x="33695" y="1104186"/>
                  <a:pt x="28575" y="1114425"/>
                </a:cubicBezTo>
                <a:cubicBezTo>
                  <a:pt x="24085" y="1123405"/>
                  <a:pt x="23540" y="1134020"/>
                  <a:pt x="19050" y="1143000"/>
                </a:cubicBezTo>
                <a:cubicBezTo>
                  <a:pt x="13930" y="1153239"/>
                  <a:pt x="0" y="1171575"/>
                  <a:pt x="0" y="1171575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28" name="Łącznik prosty ze strzałką 127"/>
          <p:cNvCxnSpPr/>
          <p:nvPr/>
        </p:nvCxnSpPr>
        <p:spPr>
          <a:xfrm>
            <a:off x="2411760" y="3356992"/>
            <a:ext cx="28803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y ze strzałką 128"/>
          <p:cNvCxnSpPr/>
          <p:nvPr/>
        </p:nvCxnSpPr>
        <p:spPr>
          <a:xfrm flipH="1">
            <a:off x="2699792" y="3356992"/>
            <a:ext cx="305197" cy="1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Łącznik prosty ze strzałką 130"/>
          <p:cNvCxnSpPr/>
          <p:nvPr/>
        </p:nvCxnSpPr>
        <p:spPr>
          <a:xfrm flipH="1">
            <a:off x="2828925" y="2780928"/>
            <a:ext cx="14883" cy="31469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Łącznik prosty ze strzałką 131"/>
          <p:cNvCxnSpPr/>
          <p:nvPr/>
        </p:nvCxnSpPr>
        <p:spPr>
          <a:xfrm flipH="1">
            <a:off x="2843808" y="3068960"/>
            <a:ext cx="14884" cy="288032"/>
          </a:xfrm>
          <a:prstGeom prst="straightConnector1">
            <a:avLst/>
          </a:prstGeom>
          <a:ln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942" name="Object 46"/>
          <p:cNvGraphicFramePr>
            <a:graphicFrameLocks noChangeAspect="1"/>
          </p:cNvGraphicFramePr>
          <p:nvPr/>
        </p:nvGraphicFramePr>
        <p:xfrm>
          <a:off x="2699792" y="2852936"/>
          <a:ext cx="139700" cy="177800"/>
        </p:xfrm>
        <a:graphic>
          <a:graphicData uri="http://schemas.openxmlformats.org/presentationml/2006/ole">
            <p:oleObj spid="_x0000_s209028" name="Równanie" r:id="rId41" imgW="139680" imgH="177480" progId="Equation.3">
              <p:embed/>
            </p:oleObj>
          </a:graphicData>
        </a:graphic>
      </p:graphicFrame>
      <p:graphicFrame>
        <p:nvGraphicFramePr>
          <p:cNvPr id="208943" name="Object 47"/>
          <p:cNvGraphicFramePr>
            <a:graphicFrameLocks noChangeAspect="1"/>
          </p:cNvGraphicFramePr>
          <p:nvPr/>
        </p:nvGraphicFramePr>
        <p:xfrm>
          <a:off x="2843808" y="3068960"/>
          <a:ext cx="139700" cy="177800"/>
        </p:xfrm>
        <a:graphic>
          <a:graphicData uri="http://schemas.openxmlformats.org/presentationml/2006/ole">
            <p:oleObj spid="_x0000_s209029" name="Równanie" r:id="rId42" imgW="139680" imgH="177480" progId="Equation.3">
              <p:embed/>
            </p:oleObj>
          </a:graphicData>
        </a:graphic>
      </p:graphicFrame>
      <p:cxnSp>
        <p:nvCxnSpPr>
          <p:cNvPr id="136" name="Łącznik prosty 135"/>
          <p:cNvCxnSpPr/>
          <p:nvPr/>
        </p:nvCxnSpPr>
        <p:spPr>
          <a:xfrm>
            <a:off x="1691680" y="580526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Łącznik prosty ze strzałką 129"/>
          <p:cNvCxnSpPr/>
          <p:nvPr/>
        </p:nvCxnSpPr>
        <p:spPr>
          <a:xfrm>
            <a:off x="2267744" y="5805264"/>
            <a:ext cx="28803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ze strzałką 132"/>
          <p:cNvCxnSpPr/>
          <p:nvPr/>
        </p:nvCxnSpPr>
        <p:spPr>
          <a:xfrm flipH="1">
            <a:off x="2843808" y="5085184"/>
            <a:ext cx="14883" cy="31469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944" name="Object 48"/>
          <p:cNvGraphicFramePr>
            <a:graphicFrameLocks noChangeAspect="1"/>
          </p:cNvGraphicFramePr>
          <p:nvPr/>
        </p:nvGraphicFramePr>
        <p:xfrm>
          <a:off x="2843808" y="5267424"/>
          <a:ext cx="139700" cy="177800"/>
        </p:xfrm>
        <a:graphic>
          <a:graphicData uri="http://schemas.openxmlformats.org/presentationml/2006/ole">
            <p:oleObj spid="_x0000_s209030" name="Równanie" r:id="rId43" imgW="139680" imgH="177480" progId="Equation.3">
              <p:embed/>
            </p:oleObj>
          </a:graphicData>
        </a:graphic>
      </p:graphicFrame>
      <p:graphicFrame>
        <p:nvGraphicFramePr>
          <p:cNvPr id="208945" name="Object 49"/>
          <p:cNvGraphicFramePr>
            <a:graphicFrameLocks noChangeAspect="1"/>
          </p:cNvGraphicFramePr>
          <p:nvPr/>
        </p:nvGraphicFramePr>
        <p:xfrm>
          <a:off x="6300192" y="5805264"/>
          <a:ext cx="1104900" cy="393700"/>
        </p:xfrm>
        <a:graphic>
          <a:graphicData uri="http://schemas.openxmlformats.org/presentationml/2006/ole">
            <p:oleObj spid="_x0000_s209031" name="Równanie" r:id="rId44" imgW="1104840" imgH="393480" progId="Equation.3">
              <p:embed/>
            </p:oleObj>
          </a:graphicData>
        </a:graphic>
      </p:graphicFrame>
      <p:graphicFrame>
        <p:nvGraphicFramePr>
          <p:cNvPr id="208946" name="Object 50"/>
          <p:cNvGraphicFramePr>
            <a:graphicFrameLocks noChangeAspect="1"/>
          </p:cNvGraphicFramePr>
          <p:nvPr/>
        </p:nvGraphicFramePr>
        <p:xfrm>
          <a:off x="6300192" y="6237312"/>
          <a:ext cx="419100" cy="393700"/>
        </p:xfrm>
        <a:graphic>
          <a:graphicData uri="http://schemas.openxmlformats.org/presentationml/2006/ole">
            <p:oleObj spid="_x0000_s209032" name="Równanie" r:id="rId45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0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0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20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5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20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2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500"/>
                                        <p:tgtEl>
                                          <p:spTgt spid="2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0" dur="500"/>
                                        <p:tgtEl>
                                          <p:spTgt spid="2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500"/>
                                        <p:tgtEl>
                                          <p:spTgt spid="20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8" dur="500"/>
                                        <p:tgtEl>
                                          <p:spTgt spid="20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6" dur="500"/>
                                        <p:tgtEl>
                                          <p:spTgt spid="20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9" dur="500"/>
                                        <p:tgtEl>
                                          <p:spTgt spid="20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9" dur="5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3" dur="500"/>
                                        <p:tgtEl>
                                          <p:spTgt spid="20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8" dur="500"/>
                                        <p:tgtEl>
                                          <p:spTgt spid="2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3" dur="500"/>
                                        <p:tgtEl>
                                          <p:spTgt spid="20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5" grpId="1" animBg="1"/>
      <p:bldP spid="72" grpId="0" animBg="1"/>
      <p:bldP spid="76" grpId="0" animBg="1"/>
      <p:bldP spid="12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Łącznik prosty 85"/>
          <p:cNvCxnSpPr/>
          <p:nvPr/>
        </p:nvCxnSpPr>
        <p:spPr>
          <a:xfrm>
            <a:off x="1619672" y="2996952"/>
            <a:ext cx="36004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7288" cy="864096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Siły w prętach kratownic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844824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Przykład -Kratownica wspornikowa z drugorzędnym podwieszeniem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259632" y="2708920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259632" y="3356992"/>
            <a:ext cx="2880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1979712" y="270892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2699792" y="270892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419872" y="270892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4139952" y="270892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1115616" y="2636912"/>
            <a:ext cx="144016" cy="14401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Elipsa 18"/>
          <p:cNvSpPr/>
          <p:nvPr/>
        </p:nvSpPr>
        <p:spPr>
          <a:xfrm>
            <a:off x="1115616" y="3284984"/>
            <a:ext cx="144016" cy="14401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1115616" y="2564904"/>
            <a:ext cx="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1115616" y="3212976"/>
            <a:ext cx="0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>
            <a:stCxn id="19" idx="7"/>
          </p:cNvCxnSpPr>
          <p:nvPr/>
        </p:nvCxnSpPr>
        <p:spPr>
          <a:xfrm flipV="1">
            <a:off x="1238541" y="2708922"/>
            <a:ext cx="741171" cy="597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2699792" y="3032956"/>
            <a:ext cx="360040" cy="324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1979712" y="2708920"/>
            <a:ext cx="72008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>
            <a:off x="3419872" y="2708920"/>
            <a:ext cx="72008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3059832" y="2996952"/>
            <a:ext cx="36004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flipH="1">
            <a:off x="1979712" y="2996952"/>
            <a:ext cx="36004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flipH="1">
            <a:off x="3419872" y="2996952"/>
            <a:ext cx="36004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1619672" y="299695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2339752" y="299695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3059832" y="299695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3779912" y="299695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3779912" y="335699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4139952" y="335699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2699792" y="335699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3" name="Object 3"/>
          <p:cNvGraphicFramePr>
            <a:graphicFrameLocks noChangeAspect="1"/>
          </p:cNvGraphicFramePr>
          <p:nvPr/>
        </p:nvGraphicFramePr>
        <p:xfrm>
          <a:off x="2771800" y="3573016"/>
          <a:ext cx="152400" cy="165100"/>
        </p:xfrm>
        <a:graphic>
          <a:graphicData uri="http://schemas.openxmlformats.org/presentationml/2006/ole">
            <p:oleObj spid="_x0000_s210006" name="Równanie" r:id="rId4" imgW="152280" imgH="164880" progId="Equation.3">
              <p:embed/>
            </p:oleObj>
          </a:graphicData>
        </a:graphic>
      </p:graphicFrame>
      <p:graphicFrame>
        <p:nvGraphicFramePr>
          <p:cNvPr id="209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7319334"/>
              </p:ext>
            </p:extLst>
          </p:nvPr>
        </p:nvGraphicFramePr>
        <p:xfrm>
          <a:off x="3563888" y="3429000"/>
          <a:ext cx="152400" cy="165100"/>
        </p:xfrm>
        <a:graphic>
          <a:graphicData uri="http://schemas.openxmlformats.org/presentationml/2006/ole">
            <p:oleObj spid="_x0000_s210007" name="Równanie" r:id="rId5" imgW="152280" imgH="164880" progId="Equation.3">
              <p:embed/>
            </p:oleObj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4211960" y="3501008"/>
          <a:ext cx="152400" cy="165100"/>
        </p:xfrm>
        <a:graphic>
          <a:graphicData uri="http://schemas.openxmlformats.org/presentationml/2006/ole">
            <p:oleObj spid="_x0000_s210008" name="Równanie" r:id="rId6" imgW="152280" imgH="164880" progId="Equation.3">
              <p:embed/>
            </p:oleObj>
          </a:graphicData>
        </a:graphic>
      </p:graphicFrame>
      <p:cxnSp>
        <p:nvCxnSpPr>
          <p:cNvPr id="56" name="Łącznik prosty 55"/>
          <p:cNvCxnSpPr/>
          <p:nvPr/>
        </p:nvCxnSpPr>
        <p:spPr>
          <a:xfrm>
            <a:off x="1187624" y="4221088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1187624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1619672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>
            <a:off x="2051720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2411760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/>
          <p:cNvCxnSpPr/>
          <p:nvPr/>
        </p:nvCxnSpPr>
        <p:spPr>
          <a:xfrm>
            <a:off x="2699792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>
            <a:off x="3419872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>
            <a:off x="3779912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>
            <a:off x="4139952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26" name="Object 6"/>
          <p:cNvGraphicFramePr>
            <a:graphicFrameLocks noChangeAspect="1"/>
          </p:cNvGraphicFramePr>
          <p:nvPr/>
        </p:nvGraphicFramePr>
        <p:xfrm>
          <a:off x="1403648" y="4077072"/>
          <a:ext cx="127000" cy="139700"/>
        </p:xfrm>
        <a:graphic>
          <a:graphicData uri="http://schemas.openxmlformats.org/presentationml/2006/ole">
            <p:oleObj spid="_x0000_s210009" name="Równanie" r:id="rId7" imgW="126720" imgH="139680" progId="Equation.3">
              <p:embed/>
            </p:oleObj>
          </a:graphicData>
        </a:graphic>
      </p:graphicFrame>
      <p:graphicFrame>
        <p:nvGraphicFramePr>
          <p:cNvPr id="209927" name="Object 7"/>
          <p:cNvGraphicFramePr>
            <a:graphicFrameLocks noChangeAspect="1"/>
          </p:cNvGraphicFramePr>
          <p:nvPr/>
        </p:nvGraphicFramePr>
        <p:xfrm>
          <a:off x="1763688" y="4077072"/>
          <a:ext cx="127000" cy="139700"/>
        </p:xfrm>
        <a:graphic>
          <a:graphicData uri="http://schemas.openxmlformats.org/presentationml/2006/ole">
            <p:oleObj spid="_x0000_s210010" name="Równanie" r:id="rId8" imgW="126720" imgH="139680" progId="Equation.3">
              <p:embed/>
            </p:oleObj>
          </a:graphicData>
        </a:graphic>
      </p:graphicFrame>
      <p:graphicFrame>
        <p:nvGraphicFramePr>
          <p:cNvPr id="209928" name="Object 8"/>
          <p:cNvGraphicFramePr>
            <a:graphicFrameLocks noChangeAspect="1"/>
          </p:cNvGraphicFramePr>
          <p:nvPr/>
        </p:nvGraphicFramePr>
        <p:xfrm>
          <a:off x="2195736" y="4077072"/>
          <a:ext cx="127000" cy="139700"/>
        </p:xfrm>
        <a:graphic>
          <a:graphicData uri="http://schemas.openxmlformats.org/presentationml/2006/ole">
            <p:oleObj spid="_x0000_s210011" name="Równanie" r:id="rId9" imgW="126720" imgH="139680" progId="Equation.3">
              <p:embed/>
            </p:oleObj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2483768" y="4077072"/>
          <a:ext cx="127000" cy="139700"/>
        </p:xfrm>
        <a:graphic>
          <a:graphicData uri="http://schemas.openxmlformats.org/presentationml/2006/ole">
            <p:oleObj spid="_x0000_s210012" name="Równanie" r:id="rId10" imgW="126720" imgH="139680" progId="Equation.3">
              <p:embed/>
            </p:oleObj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2843808" y="4077072"/>
          <a:ext cx="127000" cy="139700"/>
        </p:xfrm>
        <a:graphic>
          <a:graphicData uri="http://schemas.openxmlformats.org/presentationml/2006/ole">
            <p:oleObj spid="_x0000_s210013" name="Równanie" r:id="rId11" imgW="126720" imgH="139680" progId="Equation.3">
              <p:embed/>
            </p:oleObj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3203848" y="4077072"/>
          <a:ext cx="127000" cy="139700"/>
        </p:xfrm>
        <a:graphic>
          <a:graphicData uri="http://schemas.openxmlformats.org/presentationml/2006/ole">
            <p:oleObj spid="_x0000_s210014" name="Równanie" r:id="rId12" imgW="126720" imgH="139680" progId="Equation.3">
              <p:embed/>
            </p:oleObj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/>
        </p:nvGraphicFramePr>
        <p:xfrm>
          <a:off x="3563888" y="4077072"/>
          <a:ext cx="127000" cy="139700"/>
        </p:xfrm>
        <a:graphic>
          <a:graphicData uri="http://schemas.openxmlformats.org/presentationml/2006/ole">
            <p:oleObj spid="_x0000_s210015" name="Równanie" r:id="rId13" imgW="126720" imgH="139680" progId="Equation.3">
              <p:embed/>
            </p:oleObj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3923928" y="4077072"/>
          <a:ext cx="127000" cy="139700"/>
        </p:xfrm>
        <a:graphic>
          <a:graphicData uri="http://schemas.openxmlformats.org/presentationml/2006/ole">
            <p:oleObj spid="_x0000_s210016" name="Równanie" r:id="rId14" imgW="126720" imgH="139680" progId="Equation.3">
              <p:embed/>
            </p:oleObj>
          </a:graphicData>
        </a:graphic>
      </p:graphicFrame>
      <p:cxnSp>
        <p:nvCxnSpPr>
          <p:cNvPr id="77" name="Łącznik prosty 76"/>
          <p:cNvCxnSpPr/>
          <p:nvPr/>
        </p:nvCxnSpPr>
        <p:spPr>
          <a:xfrm>
            <a:off x="4716016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>
            <a:off x="4572000" y="270892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>
            <a:off x="4572000" y="29969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>
            <a:off x="4572000" y="33569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934" name="Object 14"/>
          <p:cNvGraphicFramePr>
            <a:graphicFrameLocks noChangeAspect="1"/>
          </p:cNvGraphicFramePr>
          <p:nvPr/>
        </p:nvGraphicFramePr>
        <p:xfrm>
          <a:off x="4716016" y="2780928"/>
          <a:ext cx="127000" cy="139700"/>
        </p:xfrm>
        <a:graphic>
          <a:graphicData uri="http://schemas.openxmlformats.org/presentationml/2006/ole">
            <p:oleObj spid="_x0000_s210017" name="Równanie" r:id="rId15" imgW="126720" imgH="139680" progId="Equation.3">
              <p:embed/>
            </p:oleObj>
          </a:graphicData>
        </a:graphic>
      </p:graphicFrame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4716016" y="3068960"/>
          <a:ext cx="127000" cy="139700"/>
        </p:xfrm>
        <a:graphic>
          <a:graphicData uri="http://schemas.openxmlformats.org/presentationml/2006/ole">
            <p:oleObj spid="_x0000_s210018" name="Równanie" r:id="rId16" imgW="126720" imgH="139680" progId="Equation.3">
              <p:embed/>
            </p:oleObj>
          </a:graphicData>
        </a:graphic>
      </p:graphicFrame>
      <p:cxnSp>
        <p:nvCxnSpPr>
          <p:cNvPr id="91" name="Łącznik prosty 90"/>
          <p:cNvCxnSpPr/>
          <p:nvPr/>
        </p:nvCxnSpPr>
        <p:spPr>
          <a:xfrm>
            <a:off x="3419872" y="270892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28"/>
          <p:cNvCxnSpPr/>
          <p:nvPr/>
        </p:nvCxnSpPr>
        <p:spPr>
          <a:xfrm flipV="1">
            <a:off x="3059832" y="2708920"/>
            <a:ext cx="360040" cy="324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677723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0019" name="Równanie" r:id="rId17" imgW="114151" imgH="215619" progId="Equation.3">
              <p:embed/>
            </p:oleObj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11099934"/>
              </p:ext>
            </p:extLst>
          </p:nvPr>
        </p:nvGraphicFramePr>
        <p:xfrm>
          <a:off x="3131840" y="3140968"/>
          <a:ext cx="165100" cy="215900"/>
        </p:xfrm>
        <a:graphic>
          <a:graphicData uri="http://schemas.openxmlformats.org/presentationml/2006/ole">
            <p:oleObj spid="_x0000_s210021" name="Równanie" r:id="rId18" imgW="164880" imgH="215640" progId="Equation.3">
              <p:embed/>
            </p:oleObj>
          </a:graphicData>
        </a:graphic>
      </p:graphicFrame>
      <p:graphicFrame>
        <p:nvGraphicFramePr>
          <p:cNvPr id="14" name="Obi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983479"/>
              </p:ext>
            </p:extLst>
          </p:nvPr>
        </p:nvGraphicFramePr>
        <p:xfrm>
          <a:off x="3203848" y="2924944"/>
          <a:ext cx="190500" cy="215900"/>
        </p:xfrm>
        <a:graphic>
          <a:graphicData uri="http://schemas.openxmlformats.org/presentationml/2006/ole">
            <p:oleObj spid="_x0000_s210022" name="Równanie" r:id="rId19" imgW="190440" imgH="215640" progId="Equation.3">
              <p:embed/>
            </p:oleObj>
          </a:graphicData>
        </a:graphic>
      </p:graphicFrame>
      <p:cxnSp>
        <p:nvCxnSpPr>
          <p:cNvPr id="68" name="Łącznik prostoliniowy 67"/>
          <p:cNvCxnSpPr/>
          <p:nvPr/>
        </p:nvCxnSpPr>
        <p:spPr>
          <a:xfrm flipH="1">
            <a:off x="2952837" y="3213100"/>
            <a:ext cx="179003" cy="718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oliniowy 68"/>
          <p:cNvCxnSpPr/>
          <p:nvPr/>
        </p:nvCxnSpPr>
        <p:spPr>
          <a:xfrm flipH="1">
            <a:off x="3096853" y="3068960"/>
            <a:ext cx="179003" cy="718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olny kształt 21"/>
          <p:cNvSpPr/>
          <p:nvPr/>
        </p:nvSpPr>
        <p:spPr>
          <a:xfrm>
            <a:off x="2915816" y="3284984"/>
            <a:ext cx="276225" cy="181873"/>
          </a:xfrm>
          <a:custGeom>
            <a:avLst/>
            <a:gdLst>
              <a:gd name="connsiteX0" fmla="*/ 180975 w 276225"/>
              <a:gd name="connsiteY0" fmla="*/ 161925 h 181873"/>
              <a:gd name="connsiteX1" fmla="*/ 257175 w 276225"/>
              <a:gd name="connsiteY1" fmla="*/ 95250 h 181873"/>
              <a:gd name="connsiteX2" fmla="*/ 276225 w 276225"/>
              <a:gd name="connsiteY2" fmla="*/ 66675 h 181873"/>
              <a:gd name="connsiteX3" fmla="*/ 266700 w 276225"/>
              <a:gd name="connsiteY3" fmla="*/ 38100 h 181873"/>
              <a:gd name="connsiteX4" fmla="*/ 228600 w 276225"/>
              <a:gd name="connsiteY4" fmla="*/ 28575 h 181873"/>
              <a:gd name="connsiteX5" fmla="*/ 123825 w 276225"/>
              <a:gd name="connsiteY5" fmla="*/ 0 h 181873"/>
              <a:gd name="connsiteX6" fmla="*/ 66675 w 276225"/>
              <a:gd name="connsiteY6" fmla="*/ 9525 h 181873"/>
              <a:gd name="connsiteX7" fmla="*/ 47625 w 276225"/>
              <a:gd name="connsiteY7" fmla="*/ 38100 h 181873"/>
              <a:gd name="connsiteX8" fmla="*/ 28575 w 276225"/>
              <a:gd name="connsiteY8" fmla="*/ 76200 h 181873"/>
              <a:gd name="connsiteX9" fmla="*/ 0 w 276225"/>
              <a:gd name="connsiteY9" fmla="*/ 133350 h 181873"/>
              <a:gd name="connsiteX10" fmla="*/ 9525 w 276225"/>
              <a:gd name="connsiteY10" fmla="*/ 171450 h 181873"/>
              <a:gd name="connsiteX11" fmla="*/ 180975 w 276225"/>
              <a:gd name="connsiteY11" fmla="*/ 161925 h 1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25" h="181873">
                <a:moveTo>
                  <a:pt x="180975" y="161925"/>
                </a:moveTo>
                <a:cubicBezTo>
                  <a:pt x="222250" y="149225"/>
                  <a:pt x="235700" y="121020"/>
                  <a:pt x="257175" y="95250"/>
                </a:cubicBezTo>
                <a:cubicBezTo>
                  <a:pt x="264504" y="86456"/>
                  <a:pt x="269875" y="76200"/>
                  <a:pt x="276225" y="66675"/>
                </a:cubicBezTo>
                <a:cubicBezTo>
                  <a:pt x="273050" y="57150"/>
                  <a:pt x="274540" y="44372"/>
                  <a:pt x="266700" y="38100"/>
                </a:cubicBezTo>
                <a:cubicBezTo>
                  <a:pt x="256478" y="29922"/>
                  <a:pt x="241139" y="32337"/>
                  <a:pt x="228600" y="28575"/>
                </a:cubicBezTo>
                <a:cubicBezTo>
                  <a:pt x="131922" y="-428"/>
                  <a:pt x="210627" y="17360"/>
                  <a:pt x="123825" y="0"/>
                </a:cubicBezTo>
                <a:cubicBezTo>
                  <a:pt x="104775" y="3175"/>
                  <a:pt x="83949" y="888"/>
                  <a:pt x="66675" y="9525"/>
                </a:cubicBezTo>
                <a:cubicBezTo>
                  <a:pt x="56436" y="14645"/>
                  <a:pt x="53305" y="28161"/>
                  <a:pt x="47625" y="38100"/>
                </a:cubicBezTo>
                <a:cubicBezTo>
                  <a:pt x="40580" y="50428"/>
                  <a:pt x="35620" y="63872"/>
                  <a:pt x="28575" y="76200"/>
                </a:cubicBezTo>
                <a:cubicBezTo>
                  <a:pt x="-968" y="127901"/>
                  <a:pt x="17464" y="80959"/>
                  <a:pt x="0" y="133350"/>
                </a:cubicBezTo>
                <a:cubicBezTo>
                  <a:pt x="3175" y="146050"/>
                  <a:pt x="-3406" y="169408"/>
                  <a:pt x="9525" y="171450"/>
                </a:cubicBezTo>
                <a:cubicBezTo>
                  <a:pt x="153026" y="194108"/>
                  <a:pt x="139700" y="174625"/>
                  <a:pt x="180975" y="16192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4" name="Obi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0691289"/>
              </p:ext>
            </p:extLst>
          </p:nvPr>
        </p:nvGraphicFramePr>
        <p:xfrm>
          <a:off x="5508104" y="2708920"/>
          <a:ext cx="406400" cy="215900"/>
        </p:xfrm>
        <a:graphic>
          <a:graphicData uri="http://schemas.openxmlformats.org/presentationml/2006/ole">
            <p:oleObj spid="_x0000_s210023" name="Równanie" r:id="rId20" imgW="406080" imgH="215640" progId="Equation.3">
              <p:embed/>
            </p:oleObj>
          </a:graphicData>
        </a:graphic>
      </p:graphicFrame>
      <p:cxnSp>
        <p:nvCxnSpPr>
          <p:cNvPr id="70" name="Łącznik prosty 69"/>
          <p:cNvCxnSpPr/>
          <p:nvPr/>
        </p:nvCxnSpPr>
        <p:spPr>
          <a:xfrm>
            <a:off x="3059832" y="407707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owolny kształt 70"/>
          <p:cNvSpPr/>
          <p:nvPr/>
        </p:nvSpPr>
        <p:spPr>
          <a:xfrm>
            <a:off x="2915816" y="2924944"/>
            <a:ext cx="276225" cy="181873"/>
          </a:xfrm>
          <a:custGeom>
            <a:avLst/>
            <a:gdLst>
              <a:gd name="connsiteX0" fmla="*/ 180975 w 276225"/>
              <a:gd name="connsiteY0" fmla="*/ 161925 h 181873"/>
              <a:gd name="connsiteX1" fmla="*/ 257175 w 276225"/>
              <a:gd name="connsiteY1" fmla="*/ 95250 h 181873"/>
              <a:gd name="connsiteX2" fmla="*/ 276225 w 276225"/>
              <a:gd name="connsiteY2" fmla="*/ 66675 h 181873"/>
              <a:gd name="connsiteX3" fmla="*/ 266700 w 276225"/>
              <a:gd name="connsiteY3" fmla="*/ 38100 h 181873"/>
              <a:gd name="connsiteX4" fmla="*/ 228600 w 276225"/>
              <a:gd name="connsiteY4" fmla="*/ 28575 h 181873"/>
              <a:gd name="connsiteX5" fmla="*/ 123825 w 276225"/>
              <a:gd name="connsiteY5" fmla="*/ 0 h 181873"/>
              <a:gd name="connsiteX6" fmla="*/ 66675 w 276225"/>
              <a:gd name="connsiteY6" fmla="*/ 9525 h 181873"/>
              <a:gd name="connsiteX7" fmla="*/ 47625 w 276225"/>
              <a:gd name="connsiteY7" fmla="*/ 38100 h 181873"/>
              <a:gd name="connsiteX8" fmla="*/ 28575 w 276225"/>
              <a:gd name="connsiteY8" fmla="*/ 76200 h 181873"/>
              <a:gd name="connsiteX9" fmla="*/ 0 w 276225"/>
              <a:gd name="connsiteY9" fmla="*/ 133350 h 181873"/>
              <a:gd name="connsiteX10" fmla="*/ 9525 w 276225"/>
              <a:gd name="connsiteY10" fmla="*/ 171450 h 181873"/>
              <a:gd name="connsiteX11" fmla="*/ 180975 w 276225"/>
              <a:gd name="connsiteY11" fmla="*/ 161925 h 1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25" h="181873">
                <a:moveTo>
                  <a:pt x="180975" y="161925"/>
                </a:moveTo>
                <a:cubicBezTo>
                  <a:pt x="222250" y="149225"/>
                  <a:pt x="235700" y="121020"/>
                  <a:pt x="257175" y="95250"/>
                </a:cubicBezTo>
                <a:cubicBezTo>
                  <a:pt x="264504" y="86456"/>
                  <a:pt x="269875" y="76200"/>
                  <a:pt x="276225" y="66675"/>
                </a:cubicBezTo>
                <a:cubicBezTo>
                  <a:pt x="273050" y="57150"/>
                  <a:pt x="274540" y="44372"/>
                  <a:pt x="266700" y="38100"/>
                </a:cubicBezTo>
                <a:cubicBezTo>
                  <a:pt x="256478" y="29922"/>
                  <a:pt x="241139" y="32337"/>
                  <a:pt x="228600" y="28575"/>
                </a:cubicBezTo>
                <a:cubicBezTo>
                  <a:pt x="131922" y="-428"/>
                  <a:pt x="210627" y="17360"/>
                  <a:pt x="123825" y="0"/>
                </a:cubicBezTo>
                <a:cubicBezTo>
                  <a:pt x="104775" y="3175"/>
                  <a:pt x="83949" y="888"/>
                  <a:pt x="66675" y="9525"/>
                </a:cubicBezTo>
                <a:cubicBezTo>
                  <a:pt x="56436" y="14645"/>
                  <a:pt x="53305" y="28161"/>
                  <a:pt x="47625" y="38100"/>
                </a:cubicBezTo>
                <a:cubicBezTo>
                  <a:pt x="40580" y="50428"/>
                  <a:pt x="35620" y="63872"/>
                  <a:pt x="28575" y="76200"/>
                </a:cubicBezTo>
                <a:cubicBezTo>
                  <a:pt x="-968" y="127901"/>
                  <a:pt x="17464" y="80959"/>
                  <a:pt x="0" y="133350"/>
                </a:cubicBezTo>
                <a:cubicBezTo>
                  <a:pt x="3175" y="146050"/>
                  <a:pt x="-3406" y="169408"/>
                  <a:pt x="9525" y="171450"/>
                </a:cubicBezTo>
                <a:cubicBezTo>
                  <a:pt x="153026" y="194108"/>
                  <a:pt x="139700" y="174625"/>
                  <a:pt x="180975" y="16192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10024" name="Object 104"/>
          <p:cNvGraphicFramePr>
            <a:graphicFrameLocks noChangeAspect="1"/>
          </p:cNvGraphicFramePr>
          <p:nvPr/>
        </p:nvGraphicFramePr>
        <p:xfrm>
          <a:off x="5508104" y="2996952"/>
          <a:ext cx="431800" cy="215900"/>
        </p:xfrm>
        <a:graphic>
          <a:graphicData uri="http://schemas.openxmlformats.org/presentationml/2006/ole">
            <p:oleObj spid="_x0000_s210024" name="Równanie" r:id="rId21" imgW="431640" imgH="215640" progId="Equation.3">
              <p:embed/>
            </p:oleObj>
          </a:graphicData>
        </a:graphic>
      </p:graphicFrame>
      <p:cxnSp>
        <p:nvCxnSpPr>
          <p:cNvPr id="83" name="Łącznik prosty 82"/>
          <p:cNvCxnSpPr/>
          <p:nvPr/>
        </p:nvCxnSpPr>
        <p:spPr>
          <a:xfrm>
            <a:off x="3059832" y="2996952"/>
            <a:ext cx="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>
            <a:off x="3059832" y="2996952"/>
            <a:ext cx="36004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>
            <a:off x="1619672" y="2996952"/>
            <a:ext cx="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86"/>
          <p:cNvCxnSpPr/>
          <p:nvPr/>
        </p:nvCxnSpPr>
        <p:spPr>
          <a:xfrm>
            <a:off x="2339752" y="2996952"/>
            <a:ext cx="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 flipH="1">
            <a:off x="1979712" y="2996952"/>
            <a:ext cx="360040" cy="36004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1619672" y="2996952"/>
            <a:ext cx="36004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88"/>
          <p:cNvCxnSpPr/>
          <p:nvPr/>
        </p:nvCxnSpPr>
        <p:spPr>
          <a:xfrm>
            <a:off x="1979712" y="2708920"/>
            <a:ext cx="0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89"/>
          <p:cNvCxnSpPr/>
          <p:nvPr/>
        </p:nvCxnSpPr>
        <p:spPr>
          <a:xfrm>
            <a:off x="2699792" y="2708920"/>
            <a:ext cx="0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/>
          <p:cNvCxnSpPr/>
          <p:nvPr/>
        </p:nvCxnSpPr>
        <p:spPr>
          <a:xfrm>
            <a:off x="3419872" y="2708920"/>
            <a:ext cx="72008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>
            <a:off x="4139952" y="2708920"/>
            <a:ext cx="0" cy="64807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oliniowy 68"/>
          <p:cNvCxnSpPr/>
          <p:nvPr/>
        </p:nvCxnSpPr>
        <p:spPr>
          <a:xfrm flipH="1">
            <a:off x="3672917" y="3140968"/>
            <a:ext cx="179003" cy="718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025" name="Object 105"/>
          <p:cNvGraphicFramePr>
            <a:graphicFrameLocks noChangeAspect="1"/>
          </p:cNvGraphicFramePr>
          <p:nvPr/>
        </p:nvGraphicFramePr>
        <p:xfrm>
          <a:off x="3779912" y="3140968"/>
          <a:ext cx="177800" cy="215900"/>
        </p:xfrm>
        <a:graphic>
          <a:graphicData uri="http://schemas.openxmlformats.org/presentationml/2006/ole">
            <p:oleObj spid="_x0000_s210025" name="Równanie" r:id="rId22" imgW="177480" imgH="215640" progId="Equation.3">
              <p:embed/>
            </p:oleObj>
          </a:graphicData>
        </a:graphic>
      </p:graphicFrame>
      <p:sp>
        <p:nvSpPr>
          <p:cNvPr id="95" name="Dowolny kształt 94"/>
          <p:cNvSpPr/>
          <p:nvPr/>
        </p:nvSpPr>
        <p:spPr>
          <a:xfrm>
            <a:off x="3635896" y="3284984"/>
            <a:ext cx="276225" cy="181873"/>
          </a:xfrm>
          <a:custGeom>
            <a:avLst/>
            <a:gdLst>
              <a:gd name="connsiteX0" fmla="*/ 180975 w 276225"/>
              <a:gd name="connsiteY0" fmla="*/ 161925 h 181873"/>
              <a:gd name="connsiteX1" fmla="*/ 257175 w 276225"/>
              <a:gd name="connsiteY1" fmla="*/ 95250 h 181873"/>
              <a:gd name="connsiteX2" fmla="*/ 276225 w 276225"/>
              <a:gd name="connsiteY2" fmla="*/ 66675 h 181873"/>
              <a:gd name="connsiteX3" fmla="*/ 266700 w 276225"/>
              <a:gd name="connsiteY3" fmla="*/ 38100 h 181873"/>
              <a:gd name="connsiteX4" fmla="*/ 228600 w 276225"/>
              <a:gd name="connsiteY4" fmla="*/ 28575 h 181873"/>
              <a:gd name="connsiteX5" fmla="*/ 123825 w 276225"/>
              <a:gd name="connsiteY5" fmla="*/ 0 h 181873"/>
              <a:gd name="connsiteX6" fmla="*/ 66675 w 276225"/>
              <a:gd name="connsiteY6" fmla="*/ 9525 h 181873"/>
              <a:gd name="connsiteX7" fmla="*/ 47625 w 276225"/>
              <a:gd name="connsiteY7" fmla="*/ 38100 h 181873"/>
              <a:gd name="connsiteX8" fmla="*/ 28575 w 276225"/>
              <a:gd name="connsiteY8" fmla="*/ 76200 h 181873"/>
              <a:gd name="connsiteX9" fmla="*/ 0 w 276225"/>
              <a:gd name="connsiteY9" fmla="*/ 133350 h 181873"/>
              <a:gd name="connsiteX10" fmla="*/ 9525 w 276225"/>
              <a:gd name="connsiteY10" fmla="*/ 171450 h 181873"/>
              <a:gd name="connsiteX11" fmla="*/ 180975 w 276225"/>
              <a:gd name="connsiteY11" fmla="*/ 161925 h 1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25" h="181873">
                <a:moveTo>
                  <a:pt x="180975" y="161925"/>
                </a:moveTo>
                <a:cubicBezTo>
                  <a:pt x="222250" y="149225"/>
                  <a:pt x="235700" y="121020"/>
                  <a:pt x="257175" y="95250"/>
                </a:cubicBezTo>
                <a:cubicBezTo>
                  <a:pt x="264504" y="86456"/>
                  <a:pt x="269875" y="76200"/>
                  <a:pt x="276225" y="66675"/>
                </a:cubicBezTo>
                <a:cubicBezTo>
                  <a:pt x="273050" y="57150"/>
                  <a:pt x="274540" y="44372"/>
                  <a:pt x="266700" y="38100"/>
                </a:cubicBezTo>
                <a:cubicBezTo>
                  <a:pt x="256478" y="29922"/>
                  <a:pt x="241139" y="32337"/>
                  <a:pt x="228600" y="28575"/>
                </a:cubicBezTo>
                <a:cubicBezTo>
                  <a:pt x="131922" y="-428"/>
                  <a:pt x="210627" y="17360"/>
                  <a:pt x="123825" y="0"/>
                </a:cubicBezTo>
                <a:cubicBezTo>
                  <a:pt x="104775" y="3175"/>
                  <a:pt x="83949" y="888"/>
                  <a:pt x="66675" y="9525"/>
                </a:cubicBezTo>
                <a:cubicBezTo>
                  <a:pt x="56436" y="14645"/>
                  <a:pt x="53305" y="28161"/>
                  <a:pt x="47625" y="38100"/>
                </a:cubicBezTo>
                <a:cubicBezTo>
                  <a:pt x="40580" y="50428"/>
                  <a:pt x="35620" y="63872"/>
                  <a:pt x="28575" y="76200"/>
                </a:cubicBezTo>
                <a:cubicBezTo>
                  <a:pt x="-968" y="127901"/>
                  <a:pt x="17464" y="80959"/>
                  <a:pt x="0" y="133350"/>
                </a:cubicBezTo>
                <a:cubicBezTo>
                  <a:pt x="3175" y="146050"/>
                  <a:pt x="-3406" y="169408"/>
                  <a:pt x="9525" y="171450"/>
                </a:cubicBezTo>
                <a:cubicBezTo>
                  <a:pt x="153026" y="194108"/>
                  <a:pt x="139700" y="174625"/>
                  <a:pt x="180975" y="16192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6" name="Łącznik prosty ze strzałką 95"/>
          <p:cNvCxnSpPr/>
          <p:nvPr/>
        </p:nvCxnSpPr>
        <p:spPr>
          <a:xfrm>
            <a:off x="5436096" y="371703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ze strzałką 96"/>
          <p:cNvCxnSpPr/>
          <p:nvPr/>
        </p:nvCxnSpPr>
        <p:spPr>
          <a:xfrm>
            <a:off x="5436096" y="3284984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/>
          <p:nvPr/>
        </p:nvCxnSpPr>
        <p:spPr>
          <a:xfrm>
            <a:off x="5076056" y="3717032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>
            <a:off x="5427712" y="3717032"/>
            <a:ext cx="368424" cy="83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026" name="Object 106"/>
          <p:cNvGraphicFramePr>
            <a:graphicFrameLocks noChangeAspect="1"/>
          </p:cNvGraphicFramePr>
          <p:nvPr/>
        </p:nvGraphicFramePr>
        <p:xfrm>
          <a:off x="5436096" y="3356992"/>
          <a:ext cx="177800" cy="215900"/>
        </p:xfrm>
        <a:graphic>
          <a:graphicData uri="http://schemas.openxmlformats.org/presentationml/2006/ole">
            <p:oleObj spid="_x0000_s210026" name="Równanie" r:id="rId23" imgW="177480" imgH="215640" progId="Equation.3">
              <p:embed/>
            </p:oleObj>
          </a:graphicData>
        </a:graphic>
      </p:graphicFrame>
      <p:graphicFrame>
        <p:nvGraphicFramePr>
          <p:cNvPr id="210027" name="Object 107"/>
          <p:cNvGraphicFramePr>
            <a:graphicFrameLocks noChangeAspect="1"/>
          </p:cNvGraphicFramePr>
          <p:nvPr/>
        </p:nvGraphicFramePr>
        <p:xfrm>
          <a:off x="5436096" y="3789040"/>
          <a:ext cx="152400" cy="165100"/>
        </p:xfrm>
        <a:graphic>
          <a:graphicData uri="http://schemas.openxmlformats.org/presentationml/2006/ole">
            <p:oleObj spid="_x0000_s210027" name="Równanie" r:id="rId24" imgW="152280" imgH="164880" progId="Equation.3">
              <p:embed/>
            </p:oleObj>
          </a:graphicData>
        </a:graphic>
      </p:graphicFrame>
      <p:graphicFrame>
        <p:nvGraphicFramePr>
          <p:cNvPr id="210028" name="Object 108"/>
          <p:cNvGraphicFramePr>
            <a:graphicFrameLocks noChangeAspect="1"/>
          </p:cNvGraphicFramePr>
          <p:nvPr/>
        </p:nvGraphicFramePr>
        <p:xfrm>
          <a:off x="5940152" y="3573016"/>
          <a:ext cx="444500" cy="215900"/>
        </p:xfrm>
        <a:graphic>
          <a:graphicData uri="http://schemas.openxmlformats.org/presentationml/2006/ole">
            <p:oleObj spid="_x0000_s210028" name="Równanie" r:id="rId25" imgW="444240" imgH="215640" progId="Equation.3">
              <p:embed/>
            </p:oleObj>
          </a:graphicData>
        </a:graphic>
      </p:graphicFrame>
      <p:cxnSp>
        <p:nvCxnSpPr>
          <p:cNvPr id="104" name="Łącznik prosty 103"/>
          <p:cNvCxnSpPr/>
          <p:nvPr/>
        </p:nvCxnSpPr>
        <p:spPr>
          <a:xfrm>
            <a:off x="3779912" y="2996952"/>
            <a:ext cx="0" cy="3600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Dowolny kształt 104"/>
          <p:cNvSpPr/>
          <p:nvPr/>
        </p:nvSpPr>
        <p:spPr>
          <a:xfrm>
            <a:off x="3635896" y="2924944"/>
            <a:ext cx="276225" cy="181873"/>
          </a:xfrm>
          <a:custGeom>
            <a:avLst/>
            <a:gdLst>
              <a:gd name="connsiteX0" fmla="*/ 180975 w 276225"/>
              <a:gd name="connsiteY0" fmla="*/ 161925 h 181873"/>
              <a:gd name="connsiteX1" fmla="*/ 257175 w 276225"/>
              <a:gd name="connsiteY1" fmla="*/ 95250 h 181873"/>
              <a:gd name="connsiteX2" fmla="*/ 276225 w 276225"/>
              <a:gd name="connsiteY2" fmla="*/ 66675 h 181873"/>
              <a:gd name="connsiteX3" fmla="*/ 266700 w 276225"/>
              <a:gd name="connsiteY3" fmla="*/ 38100 h 181873"/>
              <a:gd name="connsiteX4" fmla="*/ 228600 w 276225"/>
              <a:gd name="connsiteY4" fmla="*/ 28575 h 181873"/>
              <a:gd name="connsiteX5" fmla="*/ 123825 w 276225"/>
              <a:gd name="connsiteY5" fmla="*/ 0 h 181873"/>
              <a:gd name="connsiteX6" fmla="*/ 66675 w 276225"/>
              <a:gd name="connsiteY6" fmla="*/ 9525 h 181873"/>
              <a:gd name="connsiteX7" fmla="*/ 47625 w 276225"/>
              <a:gd name="connsiteY7" fmla="*/ 38100 h 181873"/>
              <a:gd name="connsiteX8" fmla="*/ 28575 w 276225"/>
              <a:gd name="connsiteY8" fmla="*/ 76200 h 181873"/>
              <a:gd name="connsiteX9" fmla="*/ 0 w 276225"/>
              <a:gd name="connsiteY9" fmla="*/ 133350 h 181873"/>
              <a:gd name="connsiteX10" fmla="*/ 9525 w 276225"/>
              <a:gd name="connsiteY10" fmla="*/ 171450 h 181873"/>
              <a:gd name="connsiteX11" fmla="*/ 180975 w 276225"/>
              <a:gd name="connsiteY11" fmla="*/ 161925 h 18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25" h="181873">
                <a:moveTo>
                  <a:pt x="180975" y="161925"/>
                </a:moveTo>
                <a:cubicBezTo>
                  <a:pt x="222250" y="149225"/>
                  <a:pt x="235700" y="121020"/>
                  <a:pt x="257175" y="95250"/>
                </a:cubicBezTo>
                <a:cubicBezTo>
                  <a:pt x="264504" y="86456"/>
                  <a:pt x="269875" y="76200"/>
                  <a:pt x="276225" y="66675"/>
                </a:cubicBezTo>
                <a:cubicBezTo>
                  <a:pt x="273050" y="57150"/>
                  <a:pt x="274540" y="44372"/>
                  <a:pt x="266700" y="38100"/>
                </a:cubicBezTo>
                <a:cubicBezTo>
                  <a:pt x="256478" y="29922"/>
                  <a:pt x="241139" y="32337"/>
                  <a:pt x="228600" y="28575"/>
                </a:cubicBezTo>
                <a:cubicBezTo>
                  <a:pt x="131922" y="-428"/>
                  <a:pt x="210627" y="17360"/>
                  <a:pt x="123825" y="0"/>
                </a:cubicBezTo>
                <a:cubicBezTo>
                  <a:pt x="104775" y="3175"/>
                  <a:pt x="83949" y="888"/>
                  <a:pt x="66675" y="9525"/>
                </a:cubicBezTo>
                <a:cubicBezTo>
                  <a:pt x="56436" y="14645"/>
                  <a:pt x="53305" y="28161"/>
                  <a:pt x="47625" y="38100"/>
                </a:cubicBezTo>
                <a:cubicBezTo>
                  <a:pt x="40580" y="50428"/>
                  <a:pt x="35620" y="63872"/>
                  <a:pt x="28575" y="76200"/>
                </a:cubicBezTo>
                <a:cubicBezTo>
                  <a:pt x="-968" y="127901"/>
                  <a:pt x="17464" y="80959"/>
                  <a:pt x="0" y="133350"/>
                </a:cubicBezTo>
                <a:cubicBezTo>
                  <a:pt x="3175" y="146050"/>
                  <a:pt x="-3406" y="169408"/>
                  <a:pt x="9525" y="171450"/>
                </a:cubicBezTo>
                <a:cubicBezTo>
                  <a:pt x="153026" y="194108"/>
                  <a:pt x="139700" y="174625"/>
                  <a:pt x="180975" y="161925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7" name="Łącznik prosty ze strzałką 106"/>
          <p:cNvCxnSpPr/>
          <p:nvPr/>
        </p:nvCxnSpPr>
        <p:spPr>
          <a:xfrm>
            <a:off x="2051720" y="4941168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/>
          <p:cNvCxnSpPr/>
          <p:nvPr/>
        </p:nvCxnSpPr>
        <p:spPr>
          <a:xfrm>
            <a:off x="1763688" y="4653136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ze strzałką 108"/>
          <p:cNvCxnSpPr/>
          <p:nvPr/>
        </p:nvCxnSpPr>
        <p:spPr>
          <a:xfrm flipH="1">
            <a:off x="1763688" y="4941168"/>
            <a:ext cx="288032" cy="2796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ze strzałką 110"/>
          <p:cNvCxnSpPr/>
          <p:nvPr/>
        </p:nvCxnSpPr>
        <p:spPr>
          <a:xfrm>
            <a:off x="2051720" y="494116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029" name="Object 109"/>
          <p:cNvGraphicFramePr>
            <a:graphicFrameLocks noChangeAspect="1"/>
          </p:cNvGraphicFramePr>
          <p:nvPr/>
        </p:nvGraphicFramePr>
        <p:xfrm>
          <a:off x="2051720" y="5373216"/>
          <a:ext cx="152400" cy="165100"/>
        </p:xfrm>
        <a:graphic>
          <a:graphicData uri="http://schemas.openxmlformats.org/presentationml/2006/ole">
            <p:oleObj spid="_x0000_s210029" name="Równanie" r:id="rId26" imgW="152280" imgH="164880" progId="Equation.3">
              <p:embed/>
            </p:oleObj>
          </a:graphicData>
        </a:graphic>
      </p:graphicFrame>
      <p:cxnSp>
        <p:nvCxnSpPr>
          <p:cNvPr id="114" name="Łącznik prostoliniowy 68"/>
          <p:cNvCxnSpPr/>
          <p:nvPr/>
        </p:nvCxnSpPr>
        <p:spPr>
          <a:xfrm flipH="1" flipV="1">
            <a:off x="3491880" y="3140968"/>
            <a:ext cx="144016" cy="1440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031" name="Object 111"/>
          <p:cNvGraphicFramePr>
            <a:graphicFrameLocks noChangeAspect="1"/>
          </p:cNvGraphicFramePr>
          <p:nvPr/>
        </p:nvGraphicFramePr>
        <p:xfrm>
          <a:off x="1619672" y="4941168"/>
          <a:ext cx="215900" cy="215900"/>
        </p:xfrm>
        <a:graphic>
          <a:graphicData uri="http://schemas.openxmlformats.org/presentationml/2006/ole">
            <p:oleObj spid="_x0000_s210031" name="Równanie" r:id="rId27" imgW="215640" imgH="215640" progId="Equation.3">
              <p:embed/>
            </p:oleObj>
          </a:graphicData>
        </a:graphic>
      </p:graphicFrame>
      <p:graphicFrame>
        <p:nvGraphicFramePr>
          <p:cNvPr id="210032" name="Object 112"/>
          <p:cNvGraphicFramePr>
            <a:graphicFrameLocks noChangeAspect="1"/>
          </p:cNvGraphicFramePr>
          <p:nvPr/>
        </p:nvGraphicFramePr>
        <p:xfrm>
          <a:off x="3419872" y="2924944"/>
          <a:ext cx="215900" cy="215900"/>
        </p:xfrm>
        <a:graphic>
          <a:graphicData uri="http://schemas.openxmlformats.org/presentationml/2006/ole">
            <p:oleObj spid="_x0000_s210032" name="Równanie" r:id="rId28" imgW="215640" imgH="215640" progId="Equation.3">
              <p:embed/>
            </p:oleObj>
          </a:graphicData>
        </a:graphic>
      </p:graphicFrame>
      <p:cxnSp>
        <p:nvCxnSpPr>
          <p:cNvPr id="118" name="Łącznik prosty 117"/>
          <p:cNvCxnSpPr/>
          <p:nvPr/>
        </p:nvCxnSpPr>
        <p:spPr>
          <a:xfrm flipV="1">
            <a:off x="1475656" y="4581128"/>
            <a:ext cx="936104" cy="9361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033" name="Object 113"/>
          <p:cNvGraphicFramePr>
            <a:graphicFrameLocks noChangeAspect="1"/>
          </p:cNvGraphicFramePr>
          <p:nvPr/>
        </p:nvGraphicFramePr>
        <p:xfrm>
          <a:off x="2411760" y="4581128"/>
          <a:ext cx="127000" cy="139700"/>
        </p:xfrm>
        <a:graphic>
          <a:graphicData uri="http://schemas.openxmlformats.org/presentationml/2006/ole">
            <p:oleObj spid="_x0000_s210033" name="Równanie" r:id="rId29" imgW="126720" imgH="139680" progId="Equation.3">
              <p:embed/>
            </p:oleObj>
          </a:graphicData>
        </a:graphic>
      </p:graphicFrame>
      <p:graphicFrame>
        <p:nvGraphicFramePr>
          <p:cNvPr id="210034" name="Object 114"/>
          <p:cNvGraphicFramePr>
            <a:graphicFrameLocks noChangeAspect="1"/>
          </p:cNvGraphicFramePr>
          <p:nvPr/>
        </p:nvGraphicFramePr>
        <p:xfrm>
          <a:off x="1475656" y="5517232"/>
          <a:ext cx="127000" cy="139700"/>
        </p:xfrm>
        <a:graphic>
          <a:graphicData uri="http://schemas.openxmlformats.org/presentationml/2006/ole">
            <p:oleObj spid="_x0000_s210034" name="Równanie" r:id="rId30" imgW="126720" imgH="139680" progId="Equation.3">
              <p:embed/>
            </p:oleObj>
          </a:graphicData>
        </a:graphic>
      </p:graphicFrame>
      <p:graphicFrame>
        <p:nvGraphicFramePr>
          <p:cNvPr id="210035" name="Object 115"/>
          <p:cNvGraphicFramePr>
            <a:graphicFrameLocks noChangeAspect="1"/>
          </p:cNvGraphicFramePr>
          <p:nvPr/>
        </p:nvGraphicFramePr>
        <p:xfrm>
          <a:off x="2843808" y="4581624"/>
          <a:ext cx="1460500" cy="863600"/>
        </p:xfrm>
        <a:graphic>
          <a:graphicData uri="http://schemas.openxmlformats.org/presentationml/2006/ole">
            <p:oleObj spid="_x0000_s210035" name="Równanie" r:id="rId31" imgW="1460160" imgH="863280" progId="Equation.3">
              <p:embed/>
            </p:oleObj>
          </a:graphicData>
        </a:graphic>
      </p:graphicFrame>
      <p:cxnSp>
        <p:nvCxnSpPr>
          <p:cNvPr id="122" name="Łącznik prosty 121"/>
          <p:cNvCxnSpPr/>
          <p:nvPr/>
        </p:nvCxnSpPr>
        <p:spPr>
          <a:xfrm flipH="1">
            <a:off x="3419872" y="2996952"/>
            <a:ext cx="3600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21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500"/>
                                        <p:tgtEl>
                                          <p:spTgt spid="21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21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4" dur="500"/>
                                        <p:tgtEl>
                                          <p:spTgt spid="21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500"/>
                                        <p:tgtEl>
                                          <p:spTgt spid="21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4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00"/>
                            </p:stCondLst>
                            <p:childTnLst>
                              <p:par>
                                <p:cTn id="3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500"/>
                                        <p:tgtEl>
                                          <p:spTgt spid="21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500"/>
                                        <p:tgtEl>
                                          <p:spTgt spid="21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500"/>
                                        <p:tgtEl>
                                          <p:spTgt spid="21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21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1" dur="500"/>
                                        <p:tgtEl>
                                          <p:spTgt spid="21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2" grpId="1" animBg="1"/>
      <p:bldP spid="71" grpId="0" animBg="1"/>
      <p:bldP spid="71" grpId="1" animBg="1"/>
      <p:bldP spid="95" grpId="0" animBg="1"/>
      <p:bldP spid="95" grpId="1" animBg="1"/>
      <p:bldP spid="105" grpId="0" animBg="1"/>
      <p:bldP spid="105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Siły w prętach kratownic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177281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Przykład- kratownica o pasach nierównoległych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971600" y="2636912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971600" y="2636912"/>
            <a:ext cx="86409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4427984" y="3212976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>
            <a:off x="971600" y="3717032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699792" y="2924944"/>
            <a:ext cx="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1835696" y="2780928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3563888" y="3068960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H="1">
            <a:off x="971600" y="2780928"/>
            <a:ext cx="864096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flipH="1">
            <a:off x="1835696" y="2924944"/>
            <a:ext cx="864096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H="1">
            <a:off x="2699792" y="3068960"/>
            <a:ext cx="864096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flipH="1">
            <a:off x="3563888" y="3212976"/>
            <a:ext cx="864096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1835696" y="2780928"/>
            <a:ext cx="86409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2699792" y="2924944"/>
            <a:ext cx="172819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H="1">
            <a:off x="1835696" y="3717032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 flipH="1">
            <a:off x="2699792" y="371703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ójkąt równoramienny 18"/>
          <p:cNvSpPr/>
          <p:nvPr/>
        </p:nvSpPr>
        <p:spPr>
          <a:xfrm>
            <a:off x="827584" y="3717156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0" name="Łącznik prosty ze strzałką 19"/>
          <p:cNvCxnSpPr/>
          <p:nvPr/>
        </p:nvCxnSpPr>
        <p:spPr>
          <a:xfrm>
            <a:off x="611560" y="3717156"/>
            <a:ext cx="36004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971600" y="4005188"/>
          <a:ext cx="190500" cy="215900"/>
        </p:xfrm>
        <a:graphic>
          <a:graphicData uri="http://schemas.openxmlformats.org/presentationml/2006/ole">
            <p:oleObj spid="_x0000_s210945" name="Równanie" r:id="rId3" imgW="190440" imgH="215640" progId="Equation.3">
              <p:embed/>
            </p:oleObj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611560" y="3429124"/>
          <a:ext cx="241300" cy="215900"/>
        </p:xfrm>
        <a:graphic>
          <a:graphicData uri="http://schemas.openxmlformats.org/presentationml/2006/ole">
            <p:oleObj spid="_x0000_s210946" name="Równanie" r:id="rId4" imgW="241200" imgH="215640" progId="Equation.3">
              <p:embed/>
            </p:oleObj>
          </a:graphicData>
        </a:graphic>
      </p:graphicFrame>
      <p:cxnSp>
        <p:nvCxnSpPr>
          <p:cNvPr id="24" name="Łącznik prosty ze strzałką 23"/>
          <p:cNvCxnSpPr/>
          <p:nvPr/>
        </p:nvCxnSpPr>
        <p:spPr>
          <a:xfrm flipV="1">
            <a:off x="971600" y="3861048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ójkąt równoramienny 24"/>
          <p:cNvSpPr/>
          <p:nvPr/>
        </p:nvSpPr>
        <p:spPr>
          <a:xfrm>
            <a:off x="4283968" y="3717032"/>
            <a:ext cx="288032" cy="144016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6" name="Łącznik prosty 25"/>
          <p:cNvCxnSpPr/>
          <p:nvPr/>
        </p:nvCxnSpPr>
        <p:spPr>
          <a:xfrm>
            <a:off x="4211960" y="39330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4427984" y="3933056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0"/>
          <p:cNvGraphicFramePr>
            <a:graphicFrameLocks noChangeAspect="1"/>
          </p:cNvGraphicFramePr>
          <p:nvPr/>
        </p:nvGraphicFramePr>
        <p:xfrm>
          <a:off x="4427984" y="4077072"/>
          <a:ext cx="190500" cy="215900"/>
        </p:xfrm>
        <a:graphic>
          <a:graphicData uri="http://schemas.openxmlformats.org/presentationml/2006/ole">
            <p:oleObj spid="_x0000_s210947" name="Równanie" r:id="rId5" imgW="190440" imgH="215640" progId="Equation.3">
              <p:embed/>
            </p:oleObj>
          </a:graphicData>
        </a:graphic>
      </p:graphicFrame>
      <p:cxnSp>
        <p:nvCxnSpPr>
          <p:cNvPr id="30" name="Łącznik prosty ze strzałką 29"/>
          <p:cNvCxnSpPr/>
          <p:nvPr/>
        </p:nvCxnSpPr>
        <p:spPr>
          <a:xfrm>
            <a:off x="2691408" y="249289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20"/>
          <p:cNvGraphicFramePr>
            <a:graphicFrameLocks noChangeAspect="1"/>
          </p:cNvGraphicFramePr>
          <p:nvPr/>
        </p:nvGraphicFramePr>
        <p:xfrm>
          <a:off x="2691408" y="2564904"/>
          <a:ext cx="152400" cy="165100"/>
        </p:xfrm>
        <a:graphic>
          <a:graphicData uri="http://schemas.openxmlformats.org/presentationml/2006/ole">
            <p:oleObj spid="_x0000_s210948" name="Równanie" r:id="rId6" imgW="152280" imgH="164880" progId="Equation.3">
              <p:embed/>
            </p:oleObj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/>
        </p:nvGraphicFramePr>
        <p:xfrm>
          <a:off x="5512792" y="2708920"/>
          <a:ext cx="787400" cy="635000"/>
        </p:xfrm>
        <a:graphic>
          <a:graphicData uri="http://schemas.openxmlformats.org/presentationml/2006/ole">
            <p:oleObj spid="_x0000_s210952" name="Równanie" r:id="rId7" imgW="787320" imgH="634680" progId="Equation.3">
              <p:embed/>
            </p:oleObj>
          </a:graphicData>
        </a:graphic>
      </p:graphicFrame>
      <p:sp>
        <p:nvSpPr>
          <p:cNvPr id="34" name="Dowolny kształt 33"/>
          <p:cNvSpPr/>
          <p:nvPr/>
        </p:nvSpPr>
        <p:spPr>
          <a:xfrm>
            <a:off x="2221260" y="2521950"/>
            <a:ext cx="190500" cy="1411106"/>
          </a:xfrm>
          <a:custGeom>
            <a:avLst/>
            <a:gdLst>
              <a:gd name="connsiteX0" fmla="*/ 19050 w 190500"/>
              <a:gd name="connsiteY0" fmla="*/ 0 h 1411106"/>
              <a:gd name="connsiteX1" fmla="*/ 0 w 190500"/>
              <a:gd name="connsiteY1" fmla="*/ 28575 h 1411106"/>
              <a:gd name="connsiteX2" fmla="*/ 19050 w 190500"/>
              <a:gd name="connsiteY2" fmla="*/ 57150 h 1411106"/>
              <a:gd name="connsiteX3" fmla="*/ 28575 w 190500"/>
              <a:gd name="connsiteY3" fmla="*/ 85725 h 1411106"/>
              <a:gd name="connsiteX4" fmla="*/ 95250 w 190500"/>
              <a:gd name="connsiteY4" fmla="*/ 171450 h 1411106"/>
              <a:gd name="connsiteX5" fmla="*/ 123825 w 190500"/>
              <a:gd name="connsiteY5" fmla="*/ 238125 h 1411106"/>
              <a:gd name="connsiteX6" fmla="*/ 133350 w 190500"/>
              <a:gd name="connsiteY6" fmla="*/ 266700 h 1411106"/>
              <a:gd name="connsiteX7" fmla="*/ 123825 w 190500"/>
              <a:gd name="connsiteY7" fmla="*/ 304800 h 1411106"/>
              <a:gd name="connsiteX8" fmla="*/ 104775 w 190500"/>
              <a:gd name="connsiteY8" fmla="*/ 371475 h 1411106"/>
              <a:gd name="connsiteX9" fmla="*/ 114300 w 190500"/>
              <a:gd name="connsiteY9" fmla="*/ 523875 h 1411106"/>
              <a:gd name="connsiteX10" fmla="*/ 142875 w 190500"/>
              <a:gd name="connsiteY10" fmla="*/ 581025 h 1411106"/>
              <a:gd name="connsiteX11" fmla="*/ 161925 w 190500"/>
              <a:gd name="connsiteY11" fmla="*/ 638175 h 1411106"/>
              <a:gd name="connsiteX12" fmla="*/ 190500 w 190500"/>
              <a:gd name="connsiteY12" fmla="*/ 695325 h 1411106"/>
              <a:gd name="connsiteX13" fmla="*/ 180975 w 190500"/>
              <a:gd name="connsiteY13" fmla="*/ 866775 h 1411106"/>
              <a:gd name="connsiteX14" fmla="*/ 171450 w 190500"/>
              <a:gd name="connsiteY14" fmla="*/ 895350 h 1411106"/>
              <a:gd name="connsiteX15" fmla="*/ 161925 w 190500"/>
              <a:gd name="connsiteY15" fmla="*/ 942975 h 1411106"/>
              <a:gd name="connsiteX16" fmla="*/ 133350 w 190500"/>
              <a:gd name="connsiteY16" fmla="*/ 1047750 h 1411106"/>
              <a:gd name="connsiteX17" fmla="*/ 142875 w 190500"/>
              <a:gd name="connsiteY17" fmla="*/ 1257300 h 1411106"/>
              <a:gd name="connsiteX18" fmla="*/ 152400 w 190500"/>
              <a:gd name="connsiteY18" fmla="*/ 1333500 h 14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0500" h="1411106">
                <a:moveTo>
                  <a:pt x="19050" y="0"/>
                </a:moveTo>
                <a:cubicBezTo>
                  <a:pt x="12700" y="9525"/>
                  <a:pt x="0" y="17127"/>
                  <a:pt x="0" y="28575"/>
                </a:cubicBezTo>
                <a:cubicBezTo>
                  <a:pt x="0" y="40023"/>
                  <a:pt x="13930" y="46911"/>
                  <a:pt x="19050" y="57150"/>
                </a:cubicBezTo>
                <a:cubicBezTo>
                  <a:pt x="23540" y="66130"/>
                  <a:pt x="23699" y="76948"/>
                  <a:pt x="28575" y="85725"/>
                </a:cubicBezTo>
                <a:cubicBezTo>
                  <a:pt x="57058" y="136994"/>
                  <a:pt x="60540" y="136740"/>
                  <a:pt x="95250" y="171450"/>
                </a:cubicBezTo>
                <a:cubicBezTo>
                  <a:pt x="117588" y="238463"/>
                  <a:pt x="88515" y="155735"/>
                  <a:pt x="123825" y="238125"/>
                </a:cubicBezTo>
                <a:cubicBezTo>
                  <a:pt x="127780" y="247353"/>
                  <a:pt x="130175" y="257175"/>
                  <a:pt x="133350" y="266700"/>
                </a:cubicBezTo>
                <a:cubicBezTo>
                  <a:pt x="130175" y="279400"/>
                  <a:pt x="127421" y="292213"/>
                  <a:pt x="123825" y="304800"/>
                </a:cubicBezTo>
                <a:cubicBezTo>
                  <a:pt x="96496" y="400453"/>
                  <a:pt x="134552" y="252368"/>
                  <a:pt x="104775" y="371475"/>
                </a:cubicBezTo>
                <a:cubicBezTo>
                  <a:pt x="107950" y="422275"/>
                  <a:pt x="108972" y="473256"/>
                  <a:pt x="114300" y="523875"/>
                </a:cubicBezTo>
                <a:cubicBezTo>
                  <a:pt x="117894" y="558014"/>
                  <a:pt x="129146" y="550135"/>
                  <a:pt x="142875" y="581025"/>
                </a:cubicBezTo>
                <a:cubicBezTo>
                  <a:pt x="151030" y="599375"/>
                  <a:pt x="150786" y="621467"/>
                  <a:pt x="161925" y="638175"/>
                </a:cubicBezTo>
                <a:cubicBezTo>
                  <a:pt x="186544" y="675104"/>
                  <a:pt x="177355" y="655890"/>
                  <a:pt x="190500" y="695325"/>
                </a:cubicBezTo>
                <a:cubicBezTo>
                  <a:pt x="187325" y="752475"/>
                  <a:pt x="186402" y="809795"/>
                  <a:pt x="180975" y="866775"/>
                </a:cubicBezTo>
                <a:cubicBezTo>
                  <a:pt x="180023" y="876770"/>
                  <a:pt x="173885" y="885610"/>
                  <a:pt x="171450" y="895350"/>
                </a:cubicBezTo>
                <a:cubicBezTo>
                  <a:pt x="167523" y="911056"/>
                  <a:pt x="166185" y="927356"/>
                  <a:pt x="161925" y="942975"/>
                </a:cubicBezTo>
                <a:cubicBezTo>
                  <a:pt x="125671" y="1075907"/>
                  <a:pt x="156556" y="931719"/>
                  <a:pt x="133350" y="1047750"/>
                </a:cubicBezTo>
                <a:cubicBezTo>
                  <a:pt x="136525" y="1117600"/>
                  <a:pt x="137710" y="1187569"/>
                  <a:pt x="142875" y="1257300"/>
                </a:cubicBezTo>
                <a:cubicBezTo>
                  <a:pt x="154268" y="1411106"/>
                  <a:pt x="152400" y="1231760"/>
                  <a:pt x="152400" y="1333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2" name="Łącznik prosty ze strzałką 41"/>
          <p:cNvCxnSpPr/>
          <p:nvPr/>
        </p:nvCxnSpPr>
        <p:spPr>
          <a:xfrm>
            <a:off x="1835696" y="2780928"/>
            <a:ext cx="432048" cy="72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H="1" flipV="1">
            <a:off x="2339752" y="2852936"/>
            <a:ext cx="360041" cy="7200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1979712" y="2636912"/>
          <a:ext cx="165100" cy="177800"/>
        </p:xfrm>
        <a:graphic>
          <a:graphicData uri="http://schemas.openxmlformats.org/presentationml/2006/ole">
            <p:oleObj spid="_x0000_s210955" name="Równanie" r:id="rId8" imgW="164880" imgH="177480" progId="Equation.3">
              <p:embed/>
            </p:oleObj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/>
        </p:nvGraphicFramePr>
        <p:xfrm>
          <a:off x="2411760" y="2636912"/>
          <a:ext cx="165100" cy="177800"/>
        </p:xfrm>
        <a:graphic>
          <a:graphicData uri="http://schemas.openxmlformats.org/presentationml/2006/ole">
            <p:oleObj spid="_x0000_s210956" name="Równanie" r:id="rId9" imgW="164880" imgH="177480" progId="Equation.3">
              <p:embed/>
            </p:oleObj>
          </a:graphicData>
        </a:graphic>
      </p:graphicFrame>
      <p:cxnSp>
        <p:nvCxnSpPr>
          <p:cNvPr id="38" name="Łącznik prosty ze strzałką 37"/>
          <p:cNvCxnSpPr/>
          <p:nvPr/>
        </p:nvCxnSpPr>
        <p:spPr>
          <a:xfrm flipV="1">
            <a:off x="1835696" y="3284984"/>
            <a:ext cx="504056" cy="4320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H="1">
            <a:off x="2483768" y="2924944"/>
            <a:ext cx="216024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>
            <a:off x="1835696" y="3717032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H="1">
            <a:off x="2483768" y="3717032"/>
            <a:ext cx="21602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57" name="Object 13"/>
          <p:cNvGraphicFramePr>
            <a:graphicFrameLocks noChangeAspect="1"/>
          </p:cNvGraphicFramePr>
          <p:nvPr/>
        </p:nvGraphicFramePr>
        <p:xfrm>
          <a:off x="1979712" y="3212976"/>
          <a:ext cx="165100" cy="165100"/>
        </p:xfrm>
        <a:graphic>
          <a:graphicData uri="http://schemas.openxmlformats.org/presentationml/2006/ole">
            <p:oleObj spid="_x0000_s210957" name="Równanie" r:id="rId10" imgW="164880" imgH="164880" progId="Equation.3">
              <p:embed/>
            </p:oleObj>
          </a:graphicData>
        </a:graphic>
      </p:graphicFrame>
      <p:graphicFrame>
        <p:nvGraphicFramePr>
          <p:cNvPr id="210958" name="Object 14"/>
          <p:cNvGraphicFramePr>
            <a:graphicFrameLocks noChangeAspect="1"/>
          </p:cNvGraphicFramePr>
          <p:nvPr/>
        </p:nvGraphicFramePr>
        <p:xfrm>
          <a:off x="2555776" y="3068960"/>
          <a:ext cx="165100" cy="165100"/>
        </p:xfrm>
        <a:graphic>
          <a:graphicData uri="http://schemas.openxmlformats.org/presentationml/2006/ole">
            <p:oleObj spid="_x0000_s210958" name="Równanie" r:id="rId11" imgW="164880" imgH="164880" progId="Equation.3">
              <p:embed/>
            </p:oleObj>
          </a:graphicData>
        </a:graphic>
      </p:graphicFrame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2051720" y="3717032"/>
          <a:ext cx="165100" cy="165100"/>
        </p:xfrm>
        <a:graphic>
          <a:graphicData uri="http://schemas.openxmlformats.org/presentationml/2006/ole">
            <p:oleObj spid="_x0000_s210959" name="Równanie" r:id="rId12" imgW="164880" imgH="164880" progId="Equation.3">
              <p:embed/>
            </p:oleObj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/>
        </p:nvGraphicFramePr>
        <p:xfrm>
          <a:off x="2483768" y="3717032"/>
          <a:ext cx="165100" cy="165100"/>
        </p:xfrm>
        <a:graphic>
          <a:graphicData uri="http://schemas.openxmlformats.org/presentationml/2006/ole">
            <p:oleObj spid="_x0000_s210960" name="Równanie" r:id="rId13" imgW="164880" imgH="164880" progId="Equation.3">
              <p:embed/>
            </p:oleObj>
          </a:graphicData>
        </a:graphic>
      </p:graphicFrame>
      <p:cxnSp>
        <p:nvCxnSpPr>
          <p:cNvPr id="63" name="Łącznik prosty 62"/>
          <p:cNvCxnSpPr/>
          <p:nvPr/>
        </p:nvCxnSpPr>
        <p:spPr>
          <a:xfrm>
            <a:off x="971600" y="4581128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>
            <a:off x="971600" y="4581128"/>
            <a:ext cx="86409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flipH="1">
            <a:off x="971600" y="566124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>
            <a:off x="1835696" y="4725144"/>
            <a:ext cx="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/>
          <p:nvPr/>
        </p:nvCxnSpPr>
        <p:spPr>
          <a:xfrm flipH="1">
            <a:off x="971600" y="4725144"/>
            <a:ext cx="864096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rójkąt równoramienny 67"/>
          <p:cNvSpPr/>
          <p:nvPr/>
        </p:nvSpPr>
        <p:spPr>
          <a:xfrm>
            <a:off x="827584" y="5661372"/>
            <a:ext cx="288032" cy="144016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70" name="Object 9"/>
          <p:cNvGraphicFramePr>
            <a:graphicFrameLocks noChangeAspect="1"/>
          </p:cNvGraphicFramePr>
          <p:nvPr/>
        </p:nvGraphicFramePr>
        <p:xfrm>
          <a:off x="977900" y="5861050"/>
          <a:ext cx="177800" cy="393700"/>
        </p:xfrm>
        <a:graphic>
          <a:graphicData uri="http://schemas.openxmlformats.org/presentationml/2006/ole">
            <p:oleObj spid="_x0000_s210961" name="Równanie" r:id="rId14" imgW="177480" imgH="393480" progId="Equation.3">
              <p:embed/>
            </p:oleObj>
          </a:graphicData>
        </a:graphic>
      </p:graphicFrame>
      <p:cxnSp>
        <p:nvCxnSpPr>
          <p:cNvPr id="72" name="Łącznik prosty ze strzałką 71"/>
          <p:cNvCxnSpPr/>
          <p:nvPr/>
        </p:nvCxnSpPr>
        <p:spPr>
          <a:xfrm flipV="1">
            <a:off x="971600" y="5805264"/>
            <a:ext cx="0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>
            <a:off x="1835696" y="4725144"/>
            <a:ext cx="432048" cy="72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7"/>
          <p:cNvGraphicFramePr>
            <a:graphicFrameLocks noChangeAspect="1"/>
          </p:cNvGraphicFramePr>
          <p:nvPr/>
        </p:nvGraphicFramePr>
        <p:xfrm>
          <a:off x="1979712" y="4581128"/>
          <a:ext cx="165100" cy="177800"/>
        </p:xfrm>
        <a:graphic>
          <a:graphicData uri="http://schemas.openxmlformats.org/presentationml/2006/ole">
            <p:oleObj spid="_x0000_s210963" name="Równanie" r:id="rId15" imgW="164880" imgH="177480" progId="Equation.3">
              <p:embed/>
            </p:oleObj>
          </a:graphicData>
        </a:graphic>
      </p:graphicFrame>
      <p:cxnSp>
        <p:nvCxnSpPr>
          <p:cNvPr id="75" name="Łącznik prosty ze strzałką 74"/>
          <p:cNvCxnSpPr/>
          <p:nvPr/>
        </p:nvCxnSpPr>
        <p:spPr>
          <a:xfrm flipV="1">
            <a:off x="1835696" y="5229200"/>
            <a:ext cx="504056" cy="43205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ze strzałką 75"/>
          <p:cNvCxnSpPr/>
          <p:nvPr/>
        </p:nvCxnSpPr>
        <p:spPr>
          <a:xfrm>
            <a:off x="1835696" y="5661248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Object 13"/>
          <p:cNvGraphicFramePr>
            <a:graphicFrameLocks noChangeAspect="1"/>
          </p:cNvGraphicFramePr>
          <p:nvPr/>
        </p:nvGraphicFramePr>
        <p:xfrm>
          <a:off x="2267744" y="5301208"/>
          <a:ext cx="165100" cy="165100"/>
        </p:xfrm>
        <a:graphic>
          <a:graphicData uri="http://schemas.openxmlformats.org/presentationml/2006/ole">
            <p:oleObj spid="_x0000_s210964" name="Równanie" r:id="rId16" imgW="164880" imgH="164880" progId="Equation.3">
              <p:embed/>
            </p:oleObj>
          </a:graphicData>
        </a:graphic>
      </p:graphicFrame>
      <p:graphicFrame>
        <p:nvGraphicFramePr>
          <p:cNvPr id="78" name="Object 15"/>
          <p:cNvGraphicFramePr>
            <a:graphicFrameLocks noChangeAspect="1"/>
          </p:cNvGraphicFramePr>
          <p:nvPr/>
        </p:nvGraphicFramePr>
        <p:xfrm>
          <a:off x="2051720" y="5661248"/>
          <a:ext cx="165100" cy="165100"/>
        </p:xfrm>
        <a:graphic>
          <a:graphicData uri="http://schemas.openxmlformats.org/presentationml/2006/ole">
            <p:oleObj spid="_x0000_s210965" name="Równanie" r:id="rId17" imgW="164880" imgH="164880" progId="Equation.3">
              <p:embed/>
            </p:oleObj>
          </a:graphicData>
        </a:graphic>
      </p:graphicFrame>
      <p:cxnSp>
        <p:nvCxnSpPr>
          <p:cNvPr id="79" name="Łącznik prosty 78"/>
          <p:cNvCxnSpPr/>
          <p:nvPr/>
        </p:nvCxnSpPr>
        <p:spPr>
          <a:xfrm flipV="1">
            <a:off x="2339752" y="4869160"/>
            <a:ext cx="432048" cy="36004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>
            <a:off x="2267744" y="4797152"/>
            <a:ext cx="504056" cy="7200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66" name="Object 22"/>
          <p:cNvGraphicFramePr>
            <a:graphicFrameLocks noChangeAspect="1"/>
          </p:cNvGraphicFramePr>
          <p:nvPr/>
        </p:nvGraphicFramePr>
        <p:xfrm>
          <a:off x="2771800" y="4797152"/>
          <a:ext cx="139700" cy="177800"/>
        </p:xfrm>
        <a:graphic>
          <a:graphicData uri="http://schemas.openxmlformats.org/presentationml/2006/ole">
            <p:oleObj spid="_x0000_s210966" name="Równanie" r:id="rId18" imgW="139680" imgH="177480" progId="Equation.3">
              <p:embed/>
            </p:oleObj>
          </a:graphicData>
        </a:graphic>
      </p:graphicFrame>
      <p:cxnSp>
        <p:nvCxnSpPr>
          <p:cNvPr id="83" name="Łącznik prosty 82"/>
          <p:cNvCxnSpPr/>
          <p:nvPr/>
        </p:nvCxnSpPr>
        <p:spPr>
          <a:xfrm flipV="1">
            <a:off x="1835696" y="4725144"/>
            <a:ext cx="144016" cy="93610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67" name="Object 23"/>
          <p:cNvGraphicFramePr>
            <a:graphicFrameLocks noChangeAspect="1"/>
          </p:cNvGraphicFramePr>
          <p:nvPr/>
        </p:nvGraphicFramePr>
        <p:xfrm>
          <a:off x="2771800" y="5157192"/>
          <a:ext cx="165100" cy="215900"/>
        </p:xfrm>
        <a:graphic>
          <a:graphicData uri="http://schemas.openxmlformats.org/presentationml/2006/ole">
            <p:oleObj spid="_x0000_s210967" name="Równanie" r:id="rId19" imgW="164880" imgH="215640" progId="Equation.3">
              <p:embed/>
            </p:oleObj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/>
        </p:nvGraphicFramePr>
        <p:xfrm>
          <a:off x="1979712" y="6021288"/>
          <a:ext cx="177800" cy="228600"/>
        </p:xfrm>
        <a:graphic>
          <a:graphicData uri="http://schemas.openxmlformats.org/presentationml/2006/ole">
            <p:oleObj spid="_x0000_s210968" name="Równanie" r:id="rId20" imgW="177480" imgH="228600" progId="Equation.3">
              <p:embed/>
            </p:oleObj>
          </a:graphicData>
        </a:graphic>
      </p:graphicFrame>
      <p:cxnSp>
        <p:nvCxnSpPr>
          <p:cNvPr id="89" name="Łącznik prosty 88"/>
          <p:cNvCxnSpPr/>
          <p:nvPr/>
        </p:nvCxnSpPr>
        <p:spPr>
          <a:xfrm>
            <a:off x="971600" y="6237312"/>
            <a:ext cx="1800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/>
          <p:cNvCxnSpPr/>
          <p:nvPr/>
        </p:nvCxnSpPr>
        <p:spPr>
          <a:xfrm>
            <a:off x="2763416" y="6093296"/>
            <a:ext cx="8384" cy="28803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69" name="Object 25"/>
          <p:cNvGraphicFramePr>
            <a:graphicFrameLocks noChangeAspect="1"/>
          </p:cNvGraphicFramePr>
          <p:nvPr/>
        </p:nvGraphicFramePr>
        <p:xfrm>
          <a:off x="4067944" y="4581128"/>
          <a:ext cx="1638300" cy="393700"/>
        </p:xfrm>
        <a:graphic>
          <a:graphicData uri="http://schemas.openxmlformats.org/presentationml/2006/ole">
            <p:oleObj spid="_x0000_s210969" name="Równanie" r:id="rId21" imgW="1638000" imgH="393480" progId="Equation.3">
              <p:embed/>
            </p:oleObj>
          </a:graphicData>
        </a:graphic>
      </p:graphicFrame>
      <p:graphicFrame>
        <p:nvGraphicFramePr>
          <p:cNvPr id="210970" name="Object 26"/>
          <p:cNvGraphicFramePr>
            <a:graphicFrameLocks noChangeAspect="1"/>
          </p:cNvGraphicFramePr>
          <p:nvPr/>
        </p:nvGraphicFramePr>
        <p:xfrm>
          <a:off x="6084168" y="4581376"/>
          <a:ext cx="698500" cy="431800"/>
        </p:xfrm>
        <a:graphic>
          <a:graphicData uri="http://schemas.openxmlformats.org/presentationml/2006/ole">
            <p:oleObj spid="_x0000_s210970" name="Równanie" r:id="rId22" imgW="698400" imgH="431640" progId="Equation.3">
              <p:embed/>
            </p:oleObj>
          </a:graphicData>
        </a:graphic>
      </p:graphicFrame>
      <p:graphicFrame>
        <p:nvGraphicFramePr>
          <p:cNvPr id="210971" name="Object 27"/>
          <p:cNvGraphicFramePr>
            <a:graphicFrameLocks noChangeAspect="1"/>
          </p:cNvGraphicFramePr>
          <p:nvPr/>
        </p:nvGraphicFramePr>
        <p:xfrm>
          <a:off x="1691680" y="5661248"/>
          <a:ext cx="139700" cy="165100"/>
        </p:xfrm>
        <a:graphic>
          <a:graphicData uri="http://schemas.openxmlformats.org/presentationml/2006/ole">
            <p:oleObj spid="_x0000_s210971" name="Równanie" r:id="rId23" imgW="139680" imgH="164880" progId="Equation.3">
              <p:embed/>
            </p:oleObj>
          </a:graphicData>
        </a:graphic>
      </p:graphicFrame>
      <p:cxnSp>
        <p:nvCxnSpPr>
          <p:cNvPr id="99" name="Łącznik prosty 98"/>
          <p:cNvCxnSpPr/>
          <p:nvPr/>
        </p:nvCxnSpPr>
        <p:spPr>
          <a:xfrm>
            <a:off x="2771800" y="4869160"/>
            <a:ext cx="0" cy="7920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/>
          <p:cNvCxnSpPr/>
          <p:nvPr/>
        </p:nvCxnSpPr>
        <p:spPr>
          <a:xfrm flipH="1">
            <a:off x="2339752" y="5661248"/>
            <a:ext cx="72008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72" name="Object 28"/>
          <p:cNvGraphicFramePr>
            <a:graphicFrameLocks noChangeAspect="1"/>
          </p:cNvGraphicFramePr>
          <p:nvPr/>
        </p:nvGraphicFramePr>
        <p:xfrm>
          <a:off x="1907704" y="5013176"/>
          <a:ext cx="165100" cy="228600"/>
        </p:xfrm>
        <a:graphic>
          <a:graphicData uri="http://schemas.openxmlformats.org/presentationml/2006/ole">
            <p:oleObj spid="_x0000_s210972" name="Równanie" r:id="rId24" imgW="164880" imgH="228600" progId="Equation.3">
              <p:embed/>
            </p:oleObj>
          </a:graphicData>
        </a:graphic>
      </p:graphicFrame>
      <p:graphicFrame>
        <p:nvGraphicFramePr>
          <p:cNvPr id="210973" name="Object 29"/>
          <p:cNvGraphicFramePr>
            <a:graphicFrameLocks noChangeAspect="1"/>
          </p:cNvGraphicFramePr>
          <p:nvPr/>
        </p:nvGraphicFramePr>
        <p:xfrm>
          <a:off x="1403648" y="5805264"/>
          <a:ext cx="177800" cy="241300"/>
        </p:xfrm>
        <a:graphic>
          <a:graphicData uri="http://schemas.openxmlformats.org/presentationml/2006/ole">
            <p:oleObj spid="_x0000_s210973" name="Równanie" r:id="rId25" imgW="177480" imgH="241200" progId="Equation.3">
              <p:embed/>
            </p:oleObj>
          </a:graphicData>
        </a:graphic>
      </p:graphicFrame>
      <p:cxnSp>
        <p:nvCxnSpPr>
          <p:cNvPr id="105" name="Łącznik prosty 104"/>
          <p:cNvCxnSpPr/>
          <p:nvPr/>
        </p:nvCxnSpPr>
        <p:spPr>
          <a:xfrm>
            <a:off x="971600" y="6021288"/>
            <a:ext cx="86409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>
          <a:xfrm>
            <a:off x="1835696" y="5805264"/>
            <a:ext cx="8384" cy="28803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74" name="Object 30"/>
          <p:cNvGraphicFramePr>
            <a:graphicFrameLocks noChangeAspect="1"/>
          </p:cNvGraphicFramePr>
          <p:nvPr/>
        </p:nvGraphicFramePr>
        <p:xfrm>
          <a:off x="5652120" y="5013176"/>
          <a:ext cx="1625600" cy="393700"/>
        </p:xfrm>
        <a:graphic>
          <a:graphicData uri="http://schemas.openxmlformats.org/presentationml/2006/ole">
            <p:oleObj spid="_x0000_s210974" name="Równanie" r:id="rId26" imgW="1625400" imgH="393480" progId="Equation.3">
              <p:embed/>
            </p:oleObj>
          </a:graphicData>
        </a:graphic>
      </p:graphicFrame>
      <p:graphicFrame>
        <p:nvGraphicFramePr>
          <p:cNvPr id="210975" name="Object 31"/>
          <p:cNvGraphicFramePr>
            <a:graphicFrameLocks noChangeAspect="1"/>
          </p:cNvGraphicFramePr>
          <p:nvPr/>
        </p:nvGraphicFramePr>
        <p:xfrm>
          <a:off x="7740352" y="4988024"/>
          <a:ext cx="787400" cy="457200"/>
        </p:xfrm>
        <a:graphic>
          <a:graphicData uri="http://schemas.openxmlformats.org/presentationml/2006/ole">
            <p:oleObj spid="_x0000_s210975" name="Równanie" r:id="rId27" imgW="787320" imgH="457200" progId="Equation.3">
              <p:embed/>
            </p:oleObj>
          </a:graphicData>
        </a:graphic>
      </p:graphicFrame>
      <p:cxnSp>
        <p:nvCxnSpPr>
          <p:cNvPr id="110" name="Łącznik prosty 109"/>
          <p:cNvCxnSpPr/>
          <p:nvPr/>
        </p:nvCxnSpPr>
        <p:spPr>
          <a:xfrm>
            <a:off x="2771800" y="4869160"/>
            <a:ext cx="4824536" cy="7920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/>
          <p:nvPr/>
        </p:nvCxnSpPr>
        <p:spPr>
          <a:xfrm flipH="1">
            <a:off x="3059832" y="5661248"/>
            <a:ext cx="4536504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/>
          <p:cNvCxnSpPr/>
          <p:nvPr/>
        </p:nvCxnSpPr>
        <p:spPr>
          <a:xfrm flipH="1">
            <a:off x="971600" y="6525344"/>
            <a:ext cx="662473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118"/>
          <p:cNvCxnSpPr/>
          <p:nvPr/>
        </p:nvCxnSpPr>
        <p:spPr>
          <a:xfrm>
            <a:off x="971600" y="6381328"/>
            <a:ext cx="8384" cy="28803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/>
          <p:cNvCxnSpPr/>
          <p:nvPr/>
        </p:nvCxnSpPr>
        <p:spPr>
          <a:xfrm>
            <a:off x="7596336" y="6309320"/>
            <a:ext cx="8384" cy="28803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76" name="Object 32"/>
          <p:cNvGraphicFramePr>
            <a:graphicFrameLocks noChangeAspect="1"/>
          </p:cNvGraphicFramePr>
          <p:nvPr/>
        </p:nvGraphicFramePr>
        <p:xfrm>
          <a:off x="7596336" y="5661248"/>
          <a:ext cx="127000" cy="177800"/>
        </p:xfrm>
        <a:graphic>
          <a:graphicData uri="http://schemas.openxmlformats.org/presentationml/2006/ole">
            <p:oleObj spid="_x0000_s210976" name="Równanie" r:id="rId28" imgW="126720" imgH="177480" progId="Equation.3">
              <p:embed/>
            </p:oleObj>
          </a:graphicData>
        </a:graphic>
      </p:graphicFrame>
      <p:graphicFrame>
        <p:nvGraphicFramePr>
          <p:cNvPr id="210977" name="Object 33"/>
          <p:cNvGraphicFramePr>
            <a:graphicFrameLocks noChangeAspect="1"/>
          </p:cNvGraphicFramePr>
          <p:nvPr/>
        </p:nvGraphicFramePr>
        <p:xfrm>
          <a:off x="3419872" y="6237312"/>
          <a:ext cx="177800" cy="228600"/>
        </p:xfrm>
        <a:graphic>
          <a:graphicData uri="http://schemas.openxmlformats.org/presentationml/2006/ole">
            <p:oleObj spid="_x0000_s210977" name="Równanie" r:id="rId29" imgW="177480" imgH="228600" progId="Equation.3">
              <p:embed/>
            </p:oleObj>
          </a:graphicData>
        </a:graphic>
      </p:graphicFrame>
      <p:cxnSp>
        <p:nvCxnSpPr>
          <p:cNvPr id="125" name="Łącznik prosty 124"/>
          <p:cNvCxnSpPr/>
          <p:nvPr/>
        </p:nvCxnSpPr>
        <p:spPr>
          <a:xfrm flipV="1">
            <a:off x="2771800" y="2708920"/>
            <a:ext cx="2520280" cy="216024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y 126"/>
          <p:cNvCxnSpPr/>
          <p:nvPr/>
        </p:nvCxnSpPr>
        <p:spPr>
          <a:xfrm flipH="1" flipV="1">
            <a:off x="5292080" y="2708920"/>
            <a:ext cx="2304256" cy="295232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978" name="Object 34"/>
          <p:cNvGraphicFramePr>
            <a:graphicFrameLocks noChangeAspect="1"/>
          </p:cNvGraphicFramePr>
          <p:nvPr/>
        </p:nvGraphicFramePr>
        <p:xfrm>
          <a:off x="6444208" y="3933056"/>
          <a:ext cx="165100" cy="215900"/>
        </p:xfrm>
        <a:graphic>
          <a:graphicData uri="http://schemas.openxmlformats.org/presentationml/2006/ole">
            <p:oleObj spid="_x0000_s210978" name="Równanie" r:id="rId30" imgW="164880" imgH="215640" progId="Equation.3">
              <p:embed/>
            </p:oleObj>
          </a:graphicData>
        </a:graphic>
      </p:graphicFrame>
      <p:graphicFrame>
        <p:nvGraphicFramePr>
          <p:cNvPr id="210979" name="Object 35"/>
          <p:cNvGraphicFramePr>
            <a:graphicFrameLocks noChangeAspect="1"/>
          </p:cNvGraphicFramePr>
          <p:nvPr/>
        </p:nvGraphicFramePr>
        <p:xfrm>
          <a:off x="3995936" y="5877272"/>
          <a:ext cx="1625600" cy="393700"/>
        </p:xfrm>
        <a:graphic>
          <a:graphicData uri="http://schemas.openxmlformats.org/presentationml/2006/ole">
            <p:oleObj spid="_x0000_s210979" name="Równanie" r:id="rId31" imgW="1625400" imgH="393480" progId="Equation.3">
              <p:embed/>
            </p:oleObj>
          </a:graphicData>
        </a:graphic>
      </p:graphicFrame>
      <p:graphicFrame>
        <p:nvGraphicFramePr>
          <p:cNvPr id="210980" name="Object 36"/>
          <p:cNvGraphicFramePr>
            <a:graphicFrameLocks noChangeAspect="1"/>
          </p:cNvGraphicFramePr>
          <p:nvPr/>
        </p:nvGraphicFramePr>
        <p:xfrm>
          <a:off x="6012160" y="5805264"/>
          <a:ext cx="800100" cy="431800"/>
        </p:xfrm>
        <a:graphic>
          <a:graphicData uri="http://schemas.openxmlformats.org/presentationml/2006/ole">
            <p:oleObj spid="_x0000_s210980" name="Równanie" r:id="rId32" imgW="799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1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21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21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21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34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STOPNIE SWOBODY CIAŁA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25000"/>
                  </a:schemeClr>
                </a:solidFill>
              </a:rPr>
              <a:t>Punkt materialny</a:t>
            </a:r>
            <a:endParaRPr lang="pl-PL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 rot="5400000">
            <a:off x="503548" y="3537012"/>
            <a:ext cx="23762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691680" y="4725144"/>
            <a:ext cx="20882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łącznik 16"/>
          <p:cNvSpPr/>
          <p:nvPr/>
        </p:nvSpPr>
        <p:spPr>
          <a:xfrm>
            <a:off x="2339752" y="3501008"/>
            <a:ext cx="144016" cy="14401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9" name="Łącznik prosty ze strzałką 18"/>
          <p:cNvCxnSpPr/>
          <p:nvPr/>
        </p:nvCxnSpPr>
        <p:spPr>
          <a:xfrm>
            <a:off x="2411760" y="3573016"/>
            <a:ext cx="792088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 flipH="1" flipV="1">
            <a:off x="2880606" y="3248186"/>
            <a:ext cx="64807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iekt 2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237" name="Równanie" r:id="rId3" imgW="114151" imgH="215619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99792" y="3645024"/>
          <a:ext cx="254000" cy="216024"/>
        </p:xfrm>
        <a:graphic>
          <a:graphicData uri="http://schemas.openxmlformats.org/presentationml/2006/ole">
            <p:oleObj spid="_x0000_s1238" name="Równanie" r:id="rId4" imgW="126835" imgH="139518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203848" y="3140968"/>
          <a:ext cx="445396" cy="216024"/>
        </p:xfrm>
        <a:graphic>
          <a:graphicData uri="http://schemas.openxmlformats.org/presentationml/2006/ole">
            <p:oleObj spid="_x0000_s1239" name="Równanie" r:id="rId5" imgW="114201" imgH="139579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403648" y="2276872"/>
          <a:ext cx="139700" cy="165100"/>
        </p:xfrm>
        <a:graphic>
          <a:graphicData uri="http://schemas.openxmlformats.org/presentationml/2006/ole">
            <p:oleObj spid="_x0000_s1240" name="Równanie" r:id="rId6" imgW="139579" imgH="164957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563888" y="4797152"/>
          <a:ext cx="127000" cy="139700"/>
        </p:xfrm>
        <a:graphic>
          <a:graphicData uri="http://schemas.openxmlformats.org/presentationml/2006/ole">
            <p:oleObj spid="_x0000_s1241" name="Równanie" r:id="rId7" imgW="126835" imgH="139518" progId="Equation.3">
              <p:embed/>
            </p:oleObj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547664" y="49411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płaszczyźnie</a:t>
            </a:r>
            <a:endParaRPr lang="pl-PL" dirty="0"/>
          </a:p>
        </p:txBody>
      </p:sp>
      <p:cxnSp>
        <p:nvCxnSpPr>
          <p:cNvPr id="30" name="Łącznik prosty 29"/>
          <p:cNvCxnSpPr/>
          <p:nvPr/>
        </p:nvCxnSpPr>
        <p:spPr>
          <a:xfrm rot="5400000">
            <a:off x="5256076" y="3325304"/>
            <a:ext cx="23762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6444208" y="4513436"/>
            <a:ext cx="20882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łącznik 31"/>
          <p:cNvSpPr/>
          <p:nvPr/>
        </p:nvSpPr>
        <p:spPr>
          <a:xfrm>
            <a:off x="7524328" y="3573016"/>
            <a:ext cx="144016" cy="144016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7236296" y="4005064"/>
            <a:ext cx="648072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16200000" flipV="1">
            <a:off x="7272300" y="3392996"/>
            <a:ext cx="1232520" cy="838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7020272" y="3573016"/>
          <a:ext cx="254000" cy="216024"/>
        </p:xfrm>
        <a:graphic>
          <a:graphicData uri="http://schemas.openxmlformats.org/presentationml/2006/ole">
            <p:oleObj spid="_x0000_s1242" name="Równanie" r:id="rId8" imgW="126835" imgH="139518" progId="Equation.3">
              <p:embed/>
            </p:oleObj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7308304" y="4005064"/>
          <a:ext cx="445396" cy="216024"/>
        </p:xfrm>
        <a:graphic>
          <a:graphicData uri="http://schemas.openxmlformats.org/presentationml/2006/ole">
            <p:oleObj spid="_x0000_s1243" name="Równanie" r:id="rId9" imgW="114201" imgH="139579" progId="Equation.3">
              <p:embed/>
            </p:oleObj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8316416" y="4581128"/>
          <a:ext cx="139700" cy="165100"/>
        </p:xfrm>
        <a:graphic>
          <a:graphicData uri="http://schemas.openxmlformats.org/presentationml/2006/ole">
            <p:oleObj spid="_x0000_s1244" name="Równanie" r:id="rId10" imgW="139579" imgH="164957" progId="Equation.3">
              <p:embed/>
            </p:oleObj>
          </a:graphicData>
        </a:graphic>
      </p:graphicFrame>
      <p:graphicFrame>
        <p:nvGraphicFramePr>
          <p:cNvPr id="38" name="Object 8"/>
          <p:cNvGraphicFramePr>
            <a:graphicFrameLocks noChangeAspect="1"/>
          </p:cNvGraphicFramePr>
          <p:nvPr/>
        </p:nvGraphicFramePr>
        <p:xfrm>
          <a:off x="5652120" y="5301208"/>
          <a:ext cx="127000" cy="139700"/>
        </p:xfrm>
        <a:graphic>
          <a:graphicData uri="http://schemas.openxmlformats.org/presentationml/2006/ole">
            <p:oleObj spid="_x0000_s1245" name="Równanie" r:id="rId11" imgW="126835" imgH="139518" progId="Equation.3">
              <p:embed/>
            </p:oleObj>
          </a:graphicData>
        </a:graphic>
      </p:graphicFrame>
      <p:cxnSp>
        <p:nvCxnSpPr>
          <p:cNvPr id="40" name="Łącznik prosty ze strzałką 39"/>
          <p:cNvCxnSpPr/>
          <p:nvPr/>
        </p:nvCxnSpPr>
        <p:spPr>
          <a:xfrm rot="10800000" flipV="1">
            <a:off x="5508104" y="4509120"/>
            <a:ext cx="93610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228184" y="2204864"/>
          <a:ext cx="127000" cy="127000"/>
        </p:xfrm>
        <a:graphic>
          <a:graphicData uri="http://schemas.openxmlformats.org/presentationml/2006/ole">
            <p:oleObj spid="_x0000_s1246" name="Równanie" r:id="rId12" imgW="126725" imgH="126725" progId="Equation.3">
              <p:embed/>
            </p:oleObj>
          </a:graphicData>
        </a:graphic>
      </p:graphicFrame>
      <p:cxnSp>
        <p:nvCxnSpPr>
          <p:cNvPr id="42" name="Łącznik prosty ze strzałką 41"/>
          <p:cNvCxnSpPr/>
          <p:nvPr/>
        </p:nvCxnSpPr>
        <p:spPr>
          <a:xfrm rot="10800000" flipV="1">
            <a:off x="7164288" y="3645024"/>
            <a:ext cx="453138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7956376" y="3140968"/>
          <a:ext cx="334047" cy="216024"/>
        </p:xfrm>
        <a:graphic>
          <a:graphicData uri="http://schemas.openxmlformats.org/presentationml/2006/ole">
            <p:oleObj spid="_x0000_s1247" name="Równanie" r:id="rId13" imgW="152334" imgH="139639" progId="Equation.3">
              <p:embed/>
            </p:oleObj>
          </a:graphicData>
        </a:graphic>
      </p:graphicFrame>
      <p:sp>
        <p:nvSpPr>
          <p:cNvPr id="46" name="pole tekstowe 45"/>
          <p:cNvSpPr txBox="1"/>
          <p:nvPr/>
        </p:nvSpPr>
        <p:spPr>
          <a:xfrm>
            <a:off x="6300192" y="50851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przestrzeni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1115616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 stopnie swobody</a:t>
            </a:r>
            <a:endParaRPr lang="pl-PL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6516216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 stopnie swobody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52636E-6 L 0.0866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0023 L 0.08663 -0.094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5763E-7 L -0.04723 0.0522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5227 L 0.0316 0.0522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5227 L 0.0316 -0.1364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2" grpId="0" animBg="1"/>
      <p:bldP spid="32" grpId="1" animBg="1"/>
      <p:bldP spid="32" grpId="2" animBg="1"/>
      <p:bldP spid="32" grpId="3" animBg="1"/>
      <p:bldP spid="46" grpId="0"/>
      <p:bldP spid="39" grpId="0"/>
      <p:bldP spid="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Naprężenia normalne i styczne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2051720" y="1988840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051720" y="1772816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flipV="1">
            <a:off x="2204120" y="1772816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2356520" y="1772816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2508920" y="1772816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2661320" y="1772816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2813720" y="1772816"/>
            <a:ext cx="144016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2267744" y="1988840"/>
            <a:ext cx="432048" cy="1080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2483768" y="3068960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2555776" y="3212976"/>
          <a:ext cx="152400" cy="165100"/>
        </p:xfrm>
        <a:graphic>
          <a:graphicData uri="http://schemas.openxmlformats.org/presentationml/2006/ole">
            <p:oleObj spid="_x0000_s191546" name="Równanie" r:id="rId3" imgW="152280" imgH="164880" progId="Equation.3">
              <p:embed/>
            </p:oleObj>
          </a:graphicData>
        </a:graphic>
      </p:graphicFrame>
      <p:cxnSp>
        <p:nvCxnSpPr>
          <p:cNvPr id="24" name="Łącznik prosty 23"/>
          <p:cNvCxnSpPr/>
          <p:nvPr/>
        </p:nvCxnSpPr>
        <p:spPr>
          <a:xfrm>
            <a:off x="1475656" y="2852936"/>
            <a:ext cx="0" cy="1368152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H="1">
            <a:off x="1475656" y="4221088"/>
            <a:ext cx="1512168" cy="0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2843808" y="4293096"/>
          <a:ext cx="127000" cy="139700"/>
        </p:xfrm>
        <a:graphic>
          <a:graphicData uri="http://schemas.openxmlformats.org/presentationml/2006/ole">
            <p:oleObj spid="_x0000_s191547" name="Równanie" r:id="rId4" imgW="126720" imgH="139680" progId="Equation.3">
              <p:embed/>
            </p:oleObj>
          </a:graphicData>
        </a:graphic>
      </p:graphicFrame>
      <p:graphicFrame>
        <p:nvGraphicFramePr>
          <p:cNvPr id="191493" name="Object 5"/>
          <p:cNvGraphicFramePr>
            <a:graphicFrameLocks noChangeAspect="1"/>
          </p:cNvGraphicFramePr>
          <p:nvPr/>
        </p:nvGraphicFramePr>
        <p:xfrm>
          <a:off x="1259632" y="2924944"/>
          <a:ext cx="139700" cy="165100"/>
        </p:xfrm>
        <a:graphic>
          <a:graphicData uri="http://schemas.openxmlformats.org/presentationml/2006/ole">
            <p:oleObj spid="_x0000_s191548" name="Równanie" r:id="rId5" imgW="139680" imgH="164880" progId="Equation.3">
              <p:embed/>
            </p:oleObj>
          </a:graphicData>
        </a:graphic>
      </p:graphicFrame>
      <p:cxnSp>
        <p:nvCxnSpPr>
          <p:cNvPr id="31" name="Łącznik prosty 30"/>
          <p:cNvCxnSpPr/>
          <p:nvPr/>
        </p:nvCxnSpPr>
        <p:spPr>
          <a:xfrm>
            <a:off x="2051720" y="2564904"/>
            <a:ext cx="86409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1835696" y="2276872"/>
          <a:ext cx="152400" cy="139700"/>
        </p:xfrm>
        <a:graphic>
          <a:graphicData uri="http://schemas.openxmlformats.org/presentationml/2006/ole">
            <p:oleObj spid="_x0000_s191549" name="Równanie" r:id="rId6" imgW="152280" imgH="139680" progId="Equation.3">
              <p:embed/>
            </p:oleObj>
          </a:graphicData>
        </a:graphic>
      </p:graphicFrame>
      <p:graphicFrame>
        <p:nvGraphicFramePr>
          <p:cNvPr id="191495" name="Object 7"/>
          <p:cNvGraphicFramePr>
            <a:graphicFrameLocks noChangeAspect="1"/>
          </p:cNvGraphicFramePr>
          <p:nvPr/>
        </p:nvGraphicFramePr>
        <p:xfrm>
          <a:off x="2915816" y="1988840"/>
          <a:ext cx="152400" cy="139700"/>
        </p:xfrm>
        <a:graphic>
          <a:graphicData uri="http://schemas.openxmlformats.org/presentationml/2006/ole">
            <p:oleObj spid="_x0000_s191550" name="Równanie" r:id="rId7" imgW="152280" imgH="139680" progId="Equation.3">
              <p:embed/>
            </p:oleObj>
          </a:graphicData>
        </a:graphic>
      </p:graphicFrame>
      <p:sp>
        <p:nvSpPr>
          <p:cNvPr id="34" name="Prostokąt 33"/>
          <p:cNvSpPr/>
          <p:nvPr/>
        </p:nvSpPr>
        <p:spPr>
          <a:xfrm>
            <a:off x="3995936" y="2564904"/>
            <a:ext cx="432048" cy="5040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5" name="Łącznik prosty ze strzałką 34"/>
          <p:cNvCxnSpPr/>
          <p:nvPr/>
        </p:nvCxnSpPr>
        <p:spPr>
          <a:xfrm>
            <a:off x="4211960" y="3068960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4283968" y="3212976"/>
          <a:ext cx="152400" cy="165100"/>
        </p:xfrm>
        <a:graphic>
          <a:graphicData uri="http://schemas.openxmlformats.org/presentationml/2006/ole">
            <p:oleObj spid="_x0000_s191551" name="Równanie" r:id="rId8" imgW="152280" imgH="164880" progId="Equation.3">
              <p:embed/>
            </p:oleObj>
          </a:graphicData>
        </a:graphic>
      </p:graphicFrame>
      <p:cxnSp>
        <p:nvCxnSpPr>
          <p:cNvPr id="40" name="Łącznik prosty ze strzałką 39"/>
          <p:cNvCxnSpPr/>
          <p:nvPr/>
        </p:nvCxnSpPr>
        <p:spPr>
          <a:xfrm flipV="1">
            <a:off x="3995936" y="227687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4148336" y="227687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V="1">
            <a:off x="4300736" y="227687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V="1">
            <a:off x="4427984" y="227687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3851920" y="2564904"/>
            <a:ext cx="86409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1691680" y="5347940"/>
          <a:ext cx="152400" cy="139700"/>
        </p:xfrm>
        <a:graphic>
          <a:graphicData uri="http://schemas.openxmlformats.org/presentationml/2006/ole">
            <p:oleObj spid="_x0000_s191552" name="Równanie" r:id="rId9" imgW="152280" imgH="139680" progId="Equation.3">
              <p:embed/>
            </p:oleObj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2771800" y="4987900"/>
          <a:ext cx="152400" cy="139700"/>
        </p:xfrm>
        <a:graphic>
          <a:graphicData uri="http://schemas.openxmlformats.org/presentationml/2006/ole">
            <p:oleObj spid="_x0000_s191553" name="Równanie" r:id="rId10" imgW="152280" imgH="139680" progId="Equation.3">
              <p:embed/>
            </p:oleObj>
          </a:graphicData>
        </a:graphic>
      </p:graphicFrame>
      <p:cxnSp>
        <p:nvCxnSpPr>
          <p:cNvPr id="48" name="Łącznik prosty 47"/>
          <p:cNvCxnSpPr>
            <a:stCxn id="34" idx="0"/>
          </p:cNvCxnSpPr>
          <p:nvPr/>
        </p:nvCxnSpPr>
        <p:spPr>
          <a:xfrm>
            <a:off x="4211960" y="2564904"/>
            <a:ext cx="50405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500" name="Object 12"/>
          <p:cNvGraphicFramePr>
            <a:graphicFrameLocks noChangeAspect="1"/>
          </p:cNvGraphicFramePr>
          <p:nvPr/>
        </p:nvGraphicFramePr>
        <p:xfrm>
          <a:off x="4716016" y="2780928"/>
          <a:ext cx="152400" cy="165100"/>
        </p:xfrm>
        <a:graphic>
          <a:graphicData uri="http://schemas.openxmlformats.org/presentationml/2006/ole">
            <p:oleObj spid="_x0000_s191554" name="Równanie" r:id="rId11" imgW="152280" imgH="164880" progId="Equation.3">
              <p:embed/>
            </p:oleObj>
          </a:graphicData>
        </a:graphic>
      </p:graphicFrame>
      <p:graphicFrame>
        <p:nvGraphicFramePr>
          <p:cNvPr id="191501" name="Object 13"/>
          <p:cNvGraphicFramePr>
            <a:graphicFrameLocks noChangeAspect="1"/>
          </p:cNvGraphicFramePr>
          <p:nvPr/>
        </p:nvGraphicFramePr>
        <p:xfrm>
          <a:off x="4211960" y="1988840"/>
          <a:ext cx="203200" cy="241300"/>
        </p:xfrm>
        <a:graphic>
          <a:graphicData uri="http://schemas.openxmlformats.org/presentationml/2006/ole">
            <p:oleObj spid="_x0000_s191555" name="Równanie" r:id="rId12" imgW="203040" imgH="241200" progId="Equation.3">
              <p:embed/>
            </p:oleObj>
          </a:graphicData>
        </a:graphic>
      </p:graphicFrame>
      <p:graphicFrame>
        <p:nvGraphicFramePr>
          <p:cNvPr id="191502" name="Object 14"/>
          <p:cNvGraphicFramePr>
            <a:graphicFrameLocks noChangeAspect="1"/>
          </p:cNvGraphicFramePr>
          <p:nvPr/>
        </p:nvGraphicFramePr>
        <p:xfrm>
          <a:off x="5580112" y="2420888"/>
          <a:ext cx="1333500" cy="254000"/>
        </p:xfrm>
        <a:graphic>
          <a:graphicData uri="http://schemas.openxmlformats.org/presentationml/2006/ole">
            <p:oleObj spid="_x0000_s191556" name="Równanie" r:id="rId13" imgW="1333440" imgH="253800" progId="Equation.3">
              <p:embed/>
            </p:oleObj>
          </a:graphicData>
        </a:graphic>
      </p:graphicFrame>
      <p:graphicFrame>
        <p:nvGraphicFramePr>
          <p:cNvPr id="191503" name="Object 15"/>
          <p:cNvGraphicFramePr>
            <a:graphicFrameLocks noChangeAspect="1"/>
          </p:cNvGraphicFramePr>
          <p:nvPr/>
        </p:nvGraphicFramePr>
        <p:xfrm>
          <a:off x="5724128" y="2780928"/>
          <a:ext cx="495300" cy="393700"/>
        </p:xfrm>
        <a:graphic>
          <a:graphicData uri="http://schemas.openxmlformats.org/presentationml/2006/ole">
            <p:oleObj spid="_x0000_s191557" name="Równanie" r:id="rId14" imgW="495000" imgH="393480" progId="Equation.3">
              <p:embed/>
            </p:oleObj>
          </a:graphicData>
        </a:graphic>
      </p:graphicFrame>
      <p:cxnSp>
        <p:nvCxnSpPr>
          <p:cNvPr id="53" name="Łącznik prosty 52"/>
          <p:cNvCxnSpPr/>
          <p:nvPr/>
        </p:nvCxnSpPr>
        <p:spPr>
          <a:xfrm flipV="1">
            <a:off x="2051720" y="2060848"/>
            <a:ext cx="792088" cy="28803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504" name="Object 16"/>
          <p:cNvGraphicFramePr>
            <a:graphicFrameLocks noChangeAspect="1"/>
          </p:cNvGraphicFramePr>
          <p:nvPr/>
        </p:nvGraphicFramePr>
        <p:xfrm>
          <a:off x="3707904" y="2492896"/>
          <a:ext cx="152400" cy="203200"/>
        </p:xfrm>
        <a:graphic>
          <a:graphicData uri="http://schemas.openxmlformats.org/presentationml/2006/ole">
            <p:oleObj spid="_x0000_s191558" name="Równanie" r:id="rId15" imgW="152280" imgH="203040" progId="Equation.3">
              <p:embed/>
            </p:oleObj>
          </a:graphicData>
        </a:graphic>
      </p:graphicFrame>
      <p:graphicFrame>
        <p:nvGraphicFramePr>
          <p:cNvPr id="191505" name="Object 17"/>
          <p:cNvGraphicFramePr>
            <a:graphicFrameLocks noChangeAspect="1"/>
          </p:cNvGraphicFramePr>
          <p:nvPr/>
        </p:nvGraphicFramePr>
        <p:xfrm>
          <a:off x="4716016" y="2492896"/>
          <a:ext cx="152400" cy="203200"/>
        </p:xfrm>
        <a:graphic>
          <a:graphicData uri="http://schemas.openxmlformats.org/presentationml/2006/ole">
            <p:oleObj spid="_x0000_s191559" name="Równanie" r:id="rId16" imgW="152280" imgH="203040" progId="Equation.3">
              <p:embed/>
            </p:oleObj>
          </a:graphicData>
        </a:graphic>
      </p:graphicFrame>
      <p:graphicFrame>
        <p:nvGraphicFramePr>
          <p:cNvPr id="191506" name="Object 18"/>
          <p:cNvGraphicFramePr>
            <a:graphicFrameLocks noChangeAspect="1"/>
          </p:cNvGraphicFramePr>
          <p:nvPr/>
        </p:nvGraphicFramePr>
        <p:xfrm>
          <a:off x="1907704" y="2492896"/>
          <a:ext cx="152400" cy="203200"/>
        </p:xfrm>
        <a:graphic>
          <a:graphicData uri="http://schemas.openxmlformats.org/presentationml/2006/ole">
            <p:oleObj spid="_x0000_s191560" name="Równanie" r:id="rId17" imgW="152280" imgH="203040" progId="Equation.3">
              <p:embed/>
            </p:oleObj>
          </a:graphicData>
        </a:graphic>
      </p:graphicFrame>
      <p:graphicFrame>
        <p:nvGraphicFramePr>
          <p:cNvPr id="191507" name="Object 19"/>
          <p:cNvGraphicFramePr>
            <a:graphicFrameLocks noChangeAspect="1"/>
          </p:cNvGraphicFramePr>
          <p:nvPr/>
        </p:nvGraphicFramePr>
        <p:xfrm>
          <a:off x="2915816" y="2564904"/>
          <a:ext cx="152400" cy="203200"/>
        </p:xfrm>
        <a:graphic>
          <a:graphicData uri="http://schemas.openxmlformats.org/presentationml/2006/ole">
            <p:oleObj spid="_x0000_s191561" name="Równanie" r:id="rId18" imgW="152280" imgH="203040" progId="Equation.3">
              <p:embed/>
            </p:oleObj>
          </a:graphicData>
        </a:graphic>
      </p:graphicFrame>
      <p:cxnSp>
        <p:nvCxnSpPr>
          <p:cNvPr id="61" name="Łącznik prosty 60"/>
          <p:cNvCxnSpPr/>
          <p:nvPr/>
        </p:nvCxnSpPr>
        <p:spPr>
          <a:xfrm flipV="1">
            <a:off x="2123728" y="5157192"/>
            <a:ext cx="432048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flipV="1">
            <a:off x="2555776" y="5131916"/>
            <a:ext cx="0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/>
          <p:nvPr/>
        </p:nvCxnSpPr>
        <p:spPr>
          <a:xfrm>
            <a:off x="2123728" y="5851996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/>
          <p:nvPr/>
        </p:nvCxnSpPr>
        <p:spPr>
          <a:xfrm flipV="1">
            <a:off x="2123728" y="5347940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 flipV="1">
            <a:off x="2123728" y="58519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/>
          <p:nvPr/>
        </p:nvCxnSpPr>
        <p:spPr>
          <a:xfrm flipV="1">
            <a:off x="2276128" y="58519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 flipV="1">
            <a:off x="2428528" y="58519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ze strzałką 73"/>
          <p:cNvCxnSpPr/>
          <p:nvPr/>
        </p:nvCxnSpPr>
        <p:spPr>
          <a:xfrm flipV="1">
            <a:off x="2555776" y="58519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/>
          <p:nvPr/>
        </p:nvCxnSpPr>
        <p:spPr>
          <a:xfrm>
            <a:off x="1979712" y="5851996"/>
            <a:ext cx="86409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508" name="Object 20"/>
          <p:cNvGraphicFramePr>
            <a:graphicFrameLocks noChangeAspect="1"/>
          </p:cNvGraphicFramePr>
          <p:nvPr/>
        </p:nvGraphicFramePr>
        <p:xfrm>
          <a:off x="2267744" y="6140028"/>
          <a:ext cx="203200" cy="241300"/>
        </p:xfrm>
        <a:graphic>
          <a:graphicData uri="http://schemas.openxmlformats.org/presentationml/2006/ole">
            <p:oleObj spid="_x0000_s191562" name="Równanie" r:id="rId19" imgW="203040" imgH="241200" progId="Equation.3">
              <p:embed/>
            </p:oleObj>
          </a:graphicData>
        </a:graphic>
      </p:graphicFrame>
      <p:graphicFrame>
        <p:nvGraphicFramePr>
          <p:cNvPr id="191509" name="Object 21"/>
          <p:cNvGraphicFramePr>
            <a:graphicFrameLocks noChangeAspect="1"/>
          </p:cNvGraphicFramePr>
          <p:nvPr/>
        </p:nvGraphicFramePr>
        <p:xfrm>
          <a:off x="2843808" y="5707980"/>
          <a:ext cx="152400" cy="203200"/>
        </p:xfrm>
        <a:graphic>
          <a:graphicData uri="http://schemas.openxmlformats.org/presentationml/2006/ole">
            <p:oleObj spid="_x0000_s191563" name="Równanie" r:id="rId20" imgW="152280" imgH="203040" progId="Equation.3">
              <p:embed/>
            </p:oleObj>
          </a:graphicData>
        </a:graphic>
      </p:graphicFrame>
      <p:graphicFrame>
        <p:nvGraphicFramePr>
          <p:cNvPr id="191510" name="Object 22"/>
          <p:cNvGraphicFramePr>
            <a:graphicFrameLocks noChangeAspect="1"/>
          </p:cNvGraphicFramePr>
          <p:nvPr/>
        </p:nvGraphicFramePr>
        <p:xfrm>
          <a:off x="1835696" y="5707980"/>
          <a:ext cx="152400" cy="203200"/>
        </p:xfrm>
        <a:graphic>
          <a:graphicData uri="http://schemas.openxmlformats.org/presentationml/2006/ole">
            <p:oleObj spid="_x0000_s191564" name="Równanie" r:id="rId21" imgW="152280" imgH="203040" progId="Equation.3">
              <p:embed/>
            </p:oleObj>
          </a:graphicData>
        </a:graphic>
      </p:graphicFrame>
      <p:cxnSp>
        <p:nvCxnSpPr>
          <p:cNvPr id="79" name="Łącznik prosty 78"/>
          <p:cNvCxnSpPr/>
          <p:nvPr/>
        </p:nvCxnSpPr>
        <p:spPr>
          <a:xfrm flipV="1">
            <a:off x="1907704" y="5013176"/>
            <a:ext cx="864096" cy="43204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H="1" flipV="1">
            <a:off x="1979712" y="5085184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H="1" flipV="1">
            <a:off x="2123728" y="5013176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/>
          <p:nvPr/>
        </p:nvCxnSpPr>
        <p:spPr>
          <a:xfrm flipH="1" flipV="1">
            <a:off x="2267744" y="4941168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ze strzałką 87"/>
          <p:cNvCxnSpPr/>
          <p:nvPr/>
        </p:nvCxnSpPr>
        <p:spPr>
          <a:xfrm flipH="1" flipV="1">
            <a:off x="2411760" y="4869160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511" name="Object 23"/>
          <p:cNvGraphicFramePr>
            <a:graphicFrameLocks noChangeAspect="1"/>
          </p:cNvGraphicFramePr>
          <p:nvPr/>
        </p:nvGraphicFramePr>
        <p:xfrm>
          <a:off x="1979712" y="4797152"/>
          <a:ext cx="203200" cy="228600"/>
        </p:xfrm>
        <a:graphic>
          <a:graphicData uri="http://schemas.openxmlformats.org/presentationml/2006/ole">
            <p:oleObj spid="_x0000_s191565" name="Równanie" r:id="rId22" imgW="203040" imgH="228600" progId="Equation.3">
              <p:embed/>
            </p:oleObj>
          </a:graphicData>
        </a:graphic>
      </p:graphicFrame>
      <p:graphicFrame>
        <p:nvGraphicFramePr>
          <p:cNvPr id="191512" name="Object 24"/>
          <p:cNvGraphicFramePr>
            <a:graphicFrameLocks noChangeAspect="1"/>
          </p:cNvGraphicFramePr>
          <p:nvPr/>
        </p:nvGraphicFramePr>
        <p:xfrm>
          <a:off x="2915816" y="5263232"/>
          <a:ext cx="596900" cy="254000"/>
        </p:xfrm>
        <a:graphic>
          <a:graphicData uri="http://schemas.openxmlformats.org/presentationml/2006/ole">
            <p:oleObj spid="_x0000_s191566" name="Równanie" r:id="rId23" imgW="596880" imgH="253800" progId="Equation.3">
              <p:embed/>
            </p:oleObj>
          </a:graphicData>
        </a:graphic>
      </p:graphicFrame>
      <p:sp>
        <p:nvSpPr>
          <p:cNvPr id="91" name="Strzałka w prawo 90"/>
          <p:cNvSpPr/>
          <p:nvPr/>
        </p:nvSpPr>
        <p:spPr>
          <a:xfrm>
            <a:off x="3851920" y="530120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4" name="Łącznik prosty 93"/>
          <p:cNvCxnSpPr/>
          <p:nvPr/>
        </p:nvCxnSpPr>
        <p:spPr>
          <a:xfrm flipV="1">
            <a:off x="5131296" y="5110460"/>
            <a:ext cx="432048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94"/>
          <p:cNvCxnSpPr/>
          <p:nvPr/>
        </p:nvCxnSpPr>
        <p:spPr>
          <a:xfrm flipV="1">
            <a:off x="5563344" y="5085184"/>
            <a:ext cx="0" cy="720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95"/>
          <p:cNvCxnSpPr/>
          <p:nvPr/>
        </p:nvCxnSpPr>
        <p:spPr>
          <a:xfrm>
            <a:off x="5131296" y="580526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Łącznik prosty 96"/>
          <p:cNvCxnSpPr/>
          <p:nvPr/>
        </p:nvCxnSpPr>
        <p:spPr>
          <a:xfrm flipV="1">
            <a:off x="5131296" y="5301208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/>
          <p:nvPr/>
        </p:nvCxnSpPr>
        <p:spPr>
          <a:xfrm flipV="1">
            <a:off x="5131296" y="58052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ze strzałką 98"/>
          <p:cNvCxnSpPr/>
          <p:nvPr/>
        </p:nvCxnSpPr>
        <p:spPr>
          <a:xfrm flipV="1">
            <a:off x="5283696" y="58052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ze strzałką 99"/>
          <p:cNvCxnSpPr/>
          <p:nvPr/>
        </p:nvCxnSpPr>
        <p:spPr>
          <a:xfrm flipV="1">
            <a:off x="5436096" y="58052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 flipV="1">
            <a:off x="5563344" y="580526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y ze strzałką 105"/>
          <p:cNvCxnSpPr/>
          <p:nvPr/>
        </p:nvCxnSpPr>
        <p:spPr>
          <a:xfrm flipH="1" flipV="1">
            <a:off x="4987280" y="5038452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ze strzałką 106"/>
          <p:cNvCxnSpPr/>
          <p:nvPr/>
        </p:nvCxnSpPr>
        <p:spPr>
          <a:xfrm flipH="1" flipV="1">
            <a:off x="5131296" y="4966444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/>
          <p:cNvCxnSpPr/>
          <p:nvPr/>
        </p:nvCxnSpPr>
        <p:spPr>
          <a:xfrm flipH="1" flipV="1">
            <a:off x="5275312" y="4894436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ze strzałką 108"/>
          <p:cNvCxnSpPr/>
          <p:nvPr/>
        </p:nvCxnSpPr>
        <p:spPr>
          <a:xfrm flipH="1" flipV="1">
            <a:off x="5419328" y="4822428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23"/>
          <p:cNvGraphicFramePr>
            <a:graphicFrameLocks noChangeAspect="1"/>
          </p:cNvGraphicFramePr>
          <p:nvPr/>
        </p:nvGraphicFramePr>
        <p:xfrm>
          <a:off x="4987280" y="4750420"/>
          <a:ext cx="203200" cy="228600"/>
        </p:xfrm>
        <a:graphic>
          <a:graphicData uri="http://schemas.openxmlformats.org/presentationml/2006/ole">
            <p:oleObj spid="_x0000_s191567" name="Równanie" r:id="rId24" imgW="203040" imgH="228600" progId="Equation.3">
              <p:embed/>
            </p:oleObj>
          </a:graphicData>
        </a:graphic>
      </p:graphicFrame>
      <p:cxnSp>
        <p:nvCxnSpPr>
          <p:cNvPr id="111" name="Łącznik prosty ze strzałką 110"/>
          <p:cNvCxnSpPr/>
          <p:nvPr/>
        </p:nvCxnSpPr>
        <p:spPr>
          <a:xfrm flipV="1">
            <a:off x="5067672" y="5229200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ze strzałką 112"/>
          <p:cNvCxnSpPr/>
          <p:nvPr/>
        </p:nvCxnSpPr>
        <p:spPr>
          <a:xfrm flipV="1">
            <a:off x="5220072" y="5157192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/>
          <p:cNvCxnSpPr/>
          <p:nvPr/>
        </p:nvCxnSpPr>
        <p:spPr>
          <a:xfrm flipV="1">
            <a:off x="5372472" y="5085184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/>
          <p:cNvCxnSpPr/>
          <p:nvPr/>
        </p:nvCxnSpPr>
        <p:spPr>
          <a:xfrm>
            <a:off x="5427712" y="5157192"/>
            <a:ext cx="36004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518" name="Object 30"/>
          <p:cNvGraphicFramePr>
            <a:graphicFrameLocks noChangeAspect="1"/>
          </p:cNvGraphicFramePr>
          <p:nvPr/>
        </p:nvGraphicFramePr>
        <p:xfrm>
          <a:off x="5859760" y="5229200"/>
          <a:ext cx="152400" cy="165100"/>
        </p:xfrm>
        <a:graphic>
          <a:graphicData uri="http://schemas.openxmlformats.org/presentationml/2006/ole">
            <p:oleObj spid="_x0000_s191568" name="Równanie" r:id="rId25" imgW="152280" imgH="164880" progId="Equation.3">
              <p:embed/>
            </p:oleObj>
          </a:graphicData>
        </a:graphic>
      </p:graphicFrame>
      <p:cxnSp>
        <p:nvCxnSpPr>
          <p:cNvPr id="118" name="Łącznik prosty 117"/>
          <p:cNvCxnSpPr/>
          <p:nvPr/>
        </p:nvCxnSpPr>
        <p:spPr>
          <a:xfrm>
            <a:off x="4851648" y="5229200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1519" name="Object 31"/>
          <p:cNvGraphicFramePr>
            <a:graphicFrameLocks noChangeAspect="1"/>
          </p:cNvGraphicFramePr>
          <p:nvPr/>
        </p:nvGraphicFramePr>
        <p:xfrm>
          <a:off x="4635624" y="5013176"/>
          <a:ext cx="177800" cy="228600"/>
        </p:xfrm>
        <a:graphic>
          <a:graphicData uri="http://schemas.openxmlformats.org/presentationml/2006/ole">
            <p:oleObj spid="_x0000_s191569" name="Równanie" r:id="rId26" imgW="177480" imgH="228600" progId="Equation.3">
              <p:embed/>
            </p:oleObj>
          </a:graphicData>
        </a:graphic>
      </p:graphicFrame>
      <p:graphicFrame>
        <p:nvGraphicFramePr>
          <p:cNvPr id="191520" name="Object 32"/>
          <p:cNvGraphicFramePr>
            <a:graphicFrameLocks noChangeAspect="1"/>
          </p:cNvGraphicFramePr>
          <p:nvPr/>
        </p:nvGraphicFramePr>
        <p:xfrm>
          <a:off x="5292080" y="6093296"/>
          <a:ext cx="203200" cy="241300"/>
        </p:xfrm>
        <a:graphic>
          <a:graphicData uri="http://schemas.openxmlformats.org/presentationml/2006/ole">
            <p:oleObj spid="_x0000_s191570" name="Równanie" r:id="rId27" imgW="2030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9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19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19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9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Naprężenia normalne i styczne</a:t>
            </a:r>
            <a:endParaRPr lang="pl-PL" dirty="0"/>
          </a:p>
        </p:txBody>
      </p:sp>
      <p:graphicFrame>
        <p:nvGraphicFramePr>
          <p:cNvPr id="15" name="Object 23"/>
          <p:cNvGraphicFramePr>
            <a:graphicFrameLocks noChangeAspect="1"/>
          </p:cNvGraphicFramePr>
          <p:nvPr/>
        </p:nvGraphicFramePr>
        <p:xfrm>
          <a:off x="2051720" y="1844824"/>
          <a:ext cx="203200" cy="228600"/>
        </p:xfrm>
        <a:graphic>
          <a:graphicData uri="http://schemas.openxmlformats.org/presentationml/2006/ole">
            <p:oleObj spid="_x0000_s192547" name="Równanie" r:id="rId3" imgW="203040" imgH="228600" progId="Equation.3">
              <p:embed/>
            </p:oleObj>
          </a:graphicData>
        </a:graphic>
      </p:graphicFrame>
      <p:cxnSp>
        <p:nvCxnSpPr>
          <p:cNvPr id="19" name="Łącznik prosty 18"/>
          <p:cNvCxnSpPr/>
          <p:nvPr/>
        </p:nvCxnSpPr>
        <p:spPr>
          <a:xfrm>
            <a:off x="2267744" y="2492896"/>
            <a:ext cx="36004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0"/>
          <p:cNvGraphicFramePr>
            <a:graphicFrameLocks noChangeAspect="1"/>
          </p:cNvGraphicFramePr>
          <p:nvPr/>
        </p:nvGraphicFramePr>
        <p:xfrm>
          <a:off x="2627784" y="2636912"/>
          <a:ext cx="152400" cy="165100"/>
        </p:xfrm>
        <a:graphic>
          <a:graphicData uri="http://schemas.openxmlformats.org/presentationml/2006/ole">
            <p:oleObj spid="_x0000_s192548" name="Równanie" r:id="rId4" imgW="152280" imgH="16488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2699792" y="2204864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1"/>
          <p:cNvGraphicFramePr>
            <a:graphicFrameLocks noChangeAspect="1"/>
          </p:cNvGraphicFramePr>
          <p:nvPr/>
        </p:nvGraphicFramePr>
        <p:xfrm>
          <a:off x="2987824" y="2132856"/>
          <a:ext cx="177800" cy="228600"/>
        </p:xfrm>
        <a:graphic>
          <a:graphicData uri="http://schemas.openxmlformats.org/presentationml/2006/ole">
            <p:oleObj spid="_x0000_s192549" name="Równanie" r:id="rId5" imgW="177480" imgH="228600" progId="Equation.3">
              <p:embed/>
            </p:oleObj>
          </a:graphicData>
        </a:graphic>
      </p:graphicFrame>
      <p:cxnSp>
        <p:nvCxnSpPr>
          <p:cNvPr id="24" name="Łącznik prosty 23"/>
          <p:cNvCxnSpPr/>
          <p:nvPr/>
        </p:nvCxnSpPr>
        <p:spPr>
          <a:xfrm>
            <a:off x="1403648" y="1844824"/>
            <a:ext cx="432048" cy="864096"/>
          </a:xfrm>
          <a:prstGeom prst="line">
            <a:avLst/>
          </a:prstGeom>
          <a:ln w="127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32"/>
          <p:cNvGraphicFramePr>
            <a:graphicFrameLocks noChangeAspect="1"/>
          </p:cNvGraphicFramePr>
          <p:nvPr/>
        </p:nvGraphicFramePr>
        <p:xfrm>
          <a:off x="2195736" y="4077072"/>
          <a:ext cx="203200" cy="241300"/>
        </p:xfrm>
        <a:graphic>
          <a:graphicData uri="http://schemas.openxmlformats.org/presentationml/2006/ole">
            <p:oleObj spid="_x0000_s192550" name="Równanie" r:id="rId6" imgW="203040" imgH="241200" progId="Equation.3">
              <p:embed/>
            </p:oleObj>
          </a:graphicData>
        </a:graphic>
      </p:graphicFrame>
      <p:graphicFrame>
        <p:nvGraphicFramePr>
          <p:cNvPr id="26" name="Object 33"/>
          <p:cNvGraphicFramePr>
            <a:graphicFrameLocks noChangeAspect="1"/>
          </p:cNvGraphicFramePr>
          <p:nvPr/>
        </p:nvGraphicFramePr>
        <p:xfrm>
          <a:off x="3419872" y="1844824"/>
          <a:ext cx="88900" cy="152400"/>
        </p:xfrm>
        <a:graphic>
          <a:graphicData uri="http://schemas.openxmlformats.org/presentationml/2006/ole">
            <p:oleObj spid="_x0000_s192551" name="Równanie" r:id="rId7" imgW="88560" imgH="152280" progId="Equation.3">
              <p:embed/>
            </p:oleObj>
          </a:graphicData>
        </a:graphic>
      </p:graphicFrame>
      <p:graphicFrame>
        <p:nvGraphicFramePr>
          <p:cNvPr id="27" name="Object 34"/>
          <p:cNvGraphicFramePr>
            <a:graphicFrameLocks noChangeAspect="1"/>
          </p:cNvGraphicFramePr>
          <p:nvPr/>
        </p:nvGraphicFramePr>
        <p:xfrm>
          <a:off x="1259632" y="1772816"/>
          <a:ext cx="127000" cy="139700"/>
        </p:xfrm>
        <a:graphic>
          <a:graphicData uri="http://schemas.openxmlformats.org/presentationml/2006/ole">
            <p:oleObj spid="_x0000_s192552" name="Równanie" r:id="rId8" imgW="126720" imgH="139680" progId="Equation.3">
              <p:embed/>
            </p:oleObj>
          </a:graphicData>
        </a:graphic>
      </p:graphicFrame>
      <p:cxnSp>
        <p:nvCxnSpPr>
          <p:cNvPr id="30" name="Łącznik prosty 29"/>
          <p:cNvCxnSpPr/>
          <p:nvPr/>
        </p:nvCxnSpPr>
        <p:spPr>
          <a:xfrm>
            <a:off x="1835696" y="2708920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835696" y="3717032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1835696" y="2204864"/>
            <a:ext cx="1008112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2843808" y="2204864"/>
            <a:ext cx="0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 flipV="1">
            <a:off x="1763688" y="2348880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H="1" flipV="1">
            <a:off x="1916088" y="2276872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 flipV="1">
            <a:off x="2068488" y="2204864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H="1" flipV="1">
            <a:off x="2220888" y="2132856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H="1" flipV="1">
            <a:off x="2373288" y="2060848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 flipV="1">
            <a:off x="2525688" y="1988840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H="1" flipV="1">
            <a:off x="2678088" y="1916832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H="1">
            <a:off x="1835696" y="1916832"/>
            <a:ext cx="1584176" cy="792088"/>
          </a:xfrm>
          <a:prstGeom prst="line">
            <a:avLst/>
          </a:prstGeom>
          <a:ln w="127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1835696" y="2564904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V="1">
            <a:off x="2699792" y="2132856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V="1">
            <a:off x="2411760" y="2276872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V="1">
            <a:off x="2123728" y="2420888"/>
            <a:ext cx="14401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 flipV="1">
            <a:off x="2411760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 flipV="1">
            <a:off x="2564160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flipV="1">
            <a:off x="2699792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V="1">
            <a:off x="2843808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V="1">
            <a:off x="1835696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V="1">
            <a:off x="1979712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flipV="1">
            <a:off x="2123728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V="1">
            <a:off x="2267744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>
            <a:off x="1835696" y="270892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Dowolny kształt 61"/>
          <p:cNvSpPr/>
          <p:nvPr/>
        </p:nvSpPr>
        <p:spPr>
          <a:xfrm>
            <a:off x="2143125" y="2571750"/>
            <a:ext cx="65088" cy="150813"/>
          </a:xfrm>
          <a:custGeom>
            <a:avLst/>
            <a:gdLst>
              <a:gd name="connsiteX0" fmla="*/ 0 w 65088"/>
              <a:gd name="connsiteY0" fmla="*/ 0 h 150813"/>
              <a:gd name="connsiteX1" fmla="*/ 57150 w 65088"/>
              <a:gd name="connsiteY1" fmla="*/ 66675 h 150813"/>
              <a:gd name="connsiteX2" fmla="*/ 47625 w 65088"/>
              <a:gd name="connsiteY2" fmla="*/ 142875 h 150813"/>
              <a:gd name="connsiteX3" fmla="*/ 47625 w 65088"/>
              <a:gd name="connsiteY3" fmla="*/ 114300 h 15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88" h="150813">
                <a:moveTo>
                  <a:pt x="0" y="0"/>
                </a:moveTo>
                <a:cubicBezTo>
                  <a:pt x="24606" y="21431"/>
                  <a:pt x="49213" y="42863"/>
                  <a:pt x="57150" y="66675"/>
                </a:cubicBezTo>
                <a:cubicBezTo>
                  <a:pt x="65088" y="90488"/>
                  <a:pt x="49213" y="134937"/>
                  <a:pt x="47625" y="142875"/>
                </a:cubicBezTo>
                <a:cubicBezTo>
                  <a:pt x="46037" y="150813"/>
                  <a:pt x="46831" y="132556"/>
                  <a:pt x="47625" y="1143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2521" name="Object 9"/>
          <p:cNvGraphicFramePr>
            <a:graphicFrameLocks noChangeAspect="1"/>
          </p:cNvGraphicFramePr>
          <p:nvPr/>
        </p:nvGraphicFramePr>
        <p:xfrm>
          <a:off x="2051720" y="2708920"/>
          <a:ext cx="152400" cy="139700"/>
        </p:xfrm>
        <a:graphic>
          <a:graphicData uri="http://schemas.openxmlformats.org/presentationml/2006/ole">
            <p:oleObj spid="_x0000_s192553" name="Równanie" r:id="rId9" imgW="152280" imgH="139680" progId="Equation.3">
              <p:embed/>
            </p:oleObj>
          </a:graphicData>
        </a:graphic>
      </p:graphicFrame>
      <p:cxnSp>
        <p:nvCxnSpPr>
          <p:cNvPr id="64" name="Łącznik prosty 63"/>
          <p:cNvCxnSpPr/>
          <p:nvPr/>
        </p:nvCxnSpPr>
        <p:spPr>
          <a:xfrm flipV="1">
            <a:off x="2420144" y="3501008"/>
            <a:ext cx="56768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2522" name="Object 10"/>
          <p:cNvGraphicFramePr>
            <a:graphicFrameLocks noChangeAspect="1"/>
          </p:cNvGraphicFramePr>
          <p:nvPr/>
        </p:nvGraphicFramePr>
        <p:xfrm>
          <a:off x="2987824" y="3356992"/>
          <a:ext cx="546100" cy="177800"/>
        </p:xfrm>
        <a:graphic>
          <a:graphicData uri="http://schemas.openxmlformats.org/presentationml/2006/ole">
            <p:oleObj spid="_x0000_s192554" name="Równanie" r:id="rId10" imgW="545760" imgH="177480" progId="Equation.3">
              <p:embed/>
            </p:oleObj>
          </a:graphicData>
        </a:graphic>
      </p:graphicFrame>
      <p:graphicFrame>
        <p:nvGraphicFramePr>
          <p:cNvPr id="192523" name="Object 11"/>
          <p:cNvGraphicFramePr>
            <a:graphicFrameLocks noChangeAspect="1"/>
          </p:cNvGraphicFramePr>
          <p:nvPr/>
        </p:nvGraphicFramePr>
        <p:xfrm>
          <a:off x="4139952" y="2132856"/>
          <a:ext cx="2374900" cy="254000"/>
        </p:xfrm>
        <a:graphic>
          <a:graphicData uri="http://schemas.openxmlformats.org/presentationml/2006/ole">
            <p:oleObj spid="_x0000_s192555" name="Równanie" r:id="rId11" imgW="2374560" imgH="253800" progId="Equation.3">
              <p:embed/>
            </p:oleObj>
          </a:graphicData>
        </a:graphic>
      </p:graphicFrame>
      <p:graphicFrame>
        <p:nvGraphicFramePr>
          <p:cNvPr id="192524" name="Object 12"/>
          <p:cNvGraphicFramePr>
            <a:graphicFrameLocks noChangeAspect="1"/>
          </p:cNvGraphicFramePr>
          <p:nvPr/>
        </p:nvGraphicFramePr>
        <p:xfrm>
          <a:off x="4217516" y="2564904"/>
          <a:ext cx="2298700" cy="254000"/>
        </p:xfrm>
        <a:graphic>
          <a:graphicData uri="http://schemas.openxmlformats.org/presentationml/2006/ole">
            <p:oleObj spid="_x0000_s192556" name="Równanie" r:id="rId12" imgW="2298600" imgH="253800" progId="Equation.3">
              <p:embed/>
            </p:oleObj>
          </a:graphicData>
        </a:graphic>
      </p:graphicFrame>
      <p:sp>
        <p:nvSpPr>
          <p:cNvPr id="69" name="pole tekstowe 68"/>
          <p:cNvSpPr txBox="1"/>
          <p:nvPr/>
        </p:nvSpPr>
        <p:spPr>
          <a:xfrm>
            <a:off x="3923928" y="292494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525" name="Object 13"/>
          <p:cNvGraphicFramePr>
            <a:graphicFrameLocks noChangeAspect="1"/>
          </p:cNvGraphicFramePr>
          <p:nvPr/>
        </p:nvGraphicFramePr>
        <p:xfrm>
          <a:off x="4283968" y="3284984"/>
          <a:ext cx="1003300" cy="254000"/>
        </p:xfrm>
        <a:graphic>
          <a:graphicData uri="http://schemas.openxmlformats.org/presentationml/2006/ole">
            <p:oleObj spid="_x0000_s192557" name="Równanie" r:id="rId13" imgW="1002960" imgH="253800" progId="Equation.3">
              <p:embed/>
            </p:oleObj>
          </a:graphicData>
        </a:graphic>
      </p:graphicFrame>
      <p:graphicFrame>
        <p:nvGraphicFramePr>
          <p:cNvPr id="192526" name="Object 14"/>
          <p:cNvGraphicFramePr>
            <a:graphicFrameLocks noChangeAspect="1"/>
          </p:cNvGraphicFramePr>
          <p:nvPr/>
        </p:nvGraphicFramePr>
        <p:xfrm>
          <a:off x="4283968" y="3611364"/>
          <a:ext cx="2184400" cy="393700"/>
        </p:xfrm>
        <a:graphic>
          <a:graphicData uri="http://schemas.openxmlformats.org/presentationml/2006/ole">
            <p:oleObj spid="_x0000_s192558" name="Równanie" r:id="rId14" imgW="2184120" imgH="393480" progId="Equation.3">
              <p:embed/>
            </p:oleObj>
          </a:graphicData>
        </a:graphic>
      </p:graphicFrame>
      <p:sp>
        <p:nvSpPr>
          <p:cNvPr id="72" name="pole tekstowe 71"/>
          <p:cNvSpPr txBox="1"/>
          <p:nvPr/>
        </p:nvSpPr>
        <p:spPr>
          <a:xfrm>
            <a:off x="3851920" y="422108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zatem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527" name="Object 15"/>
          <p:cNvGraphicFramePr>
            <a:graphicFrameLocks noChangeAspect="1"/>
          </p:cNvGraphicFramePr>
          <p:nvPr/>
        </p:nvGraphicFramePr>
        <p:xfrm>
          <a:off x="2483768" y="5229200"/>
          <a:ext cx="787400" cy="393700"/>
        </p:xfrm>
        <a:graphic>
          <a:graphicData uri="http://schemas.openxmlformats.org/presentationml/2006/ole">
            <p:oleObj spid="_x0000_s192559" name="Równanie" r:id="rId15" imgW="787320" imgH="393480" progId="Equation.3">
              <p:embed/>
            </p:oleObj>
          </a:graphicData>
        </a:graphic>
      </p:graphicFrame>
      <p:graphicFrame>
        <p:nvGraphicFramePr>
          <p:cNvPr id="192528" name="Object 16"/>
          <p:cNvGraphicFramePr>
            <a:graphicFrameLocks noChangeAspect="1"/>
          </p:cNvGraphicFramePr>
          <p:nvPr/>
        </p:nvGraphicFramePr>
        <p:xfrm>
          <a:off x="2555776" y="4797152"/>
          <a:ext cx="698500" cy="241300"/>
        </p:xfrm>
        <a:graphic>
          <a:graphicData uri="http://schemas.openxmlformats.org/presentationml/2006/ole">
            <p:oleObj spid="_x0000_s192560" name="Równanie" r:id="rId16" imgW="698400" imgH="241200" progId="Equation.3">
              <p:embed/>
            </p:oleObj>
          </a:graphicData>
        </a:graphic>
      </p:graphicFrame>
      <p:sp>
        <p:nvSpPr>
          <p:cNvPr id="75" name="pole tekstowe 74"/>
          <p:cNvSpPr txBox="1"/>
          <p:nvPr/>
        </p:nvSpPr>
        <p:spPr>
          <a:xfrm>
            <a:off x="3635896" y="479715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529" name="Object 17"/>
          <p:cNvGraphicFramePr>
            <a:graphicFrameLocks noChangeAspect="1"/>
          </p:cNvGraphicFramePr>
          <p:nvPr/>
        </p:nvGraphicFramePr>
        <p:xfrm>
          <a:off x="4381500" y="4835376"/>
          <a:ext cx="381000" cy="177800"/>
        </p:xfrm>
        <a:graphic>
          <a:graphicData uri="http://schemas.openxmlformats.org/presentationml/2006/ole">
            <p:oleObj spid="_x0000_s192561" name="Równanie" r:id="rId17" imgW="380880" imgH="177480" progId="Equation.3">
              <p:embed/>
            </p:oleObj>
          </a:graphicData>
        </a:graphic>
      </p:graphicFrame>
      <p:sp>
        <p:nvSpPr>
          <p:cNvPr id="77" name="Prostokąt 76"/>
          <p:cNvSpPr/>
          <p:nvPr/>
        </p:nvSpPr>
        <p:spPr>
          <a:xfrm>
            <a:off x="3563888" y="5229200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530" name="Object 18"/>
          <p:cNvGraphicFramePr>
            <a:graphicFrameLocks noChangeAspect="1"/>
          </p:cNvGraphicFramePr>
          <p:nvPr/>
        </p:nvGraphicFramePr>
        <p:xfrm>
          <a:off x="4355976" y="5301208"/>
          <a:ext cx="2057400" cy="203200"/>
        </p:xfrm>
        <a:graphic>
          <a:graphicData uri="http://schemas.openxmlformats.org/presentationml/2006/ole">
            <p:oleObj spid="_x0000_s192562" name="Równanie" r:id="rId18" imgW="20574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9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9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9" grpId="0"/>
      <p:bldP spid="72" grpId="0"/>
      <p:bldP spid="75" grpId="0"/>
      <p:bldP spid="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Dwuwymiarowy stan naprężenia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31640" y="1916832"/>
            <a:ext cx="2448272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1331640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190770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206010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219573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233975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33164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147565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161967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176368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483768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05983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321223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334786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349188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248376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262778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277180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291581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363589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377991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190770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206010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219573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233975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133164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147565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161967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V="1">
            <a:off x="176368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V="1">
            <a:off x="305983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V="1">
            <a:off x="321223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334786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349188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248376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262778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277180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V="1">
            <a:off x="291581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V="1">
            <a:off x="363589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377991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H="1">
            <a:off x="3779912" y="1916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>
            <a:off x="3779912" y="2069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3779912" y="2221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H="1">
            <a:off x="3779912" y="2374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3779912" y="25264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H="1">
            <a:off x="3779912" y="2678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 flipH="1">
            <a:off x="3779912" y="2831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 flipH="1">
            <a:off x="3779912" y="2983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flipH="1">
            <a:off x="3779912" y="3136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H="1">
            <a:off x="1043608" y="1916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H="1">
            <a:off x="1043608" y="2069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H="1">
            <a:off x="1043608" y="2221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flipH="1">
            <a:off x="1043608" y="2374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>
            <a:off x="1043608" y="25264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 flipH="1">
            <a:off x="1043608" y="2678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flipH="1">
            <a:off x="1043608" y="2831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 flipH="1">
            <a:off x="1043608" y="2983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H="1">
            <a:off x="1043608" y="3136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827584" y="2636912"/>
          <a:ext cx="177800" cy="215900"/>
        </p:xfrm>
        <a:graphic>
          <a:graphicData uri="http://schemas.openxmlformats.org/presentationml/2006/ole">
            <p:oleObj spid="_x0000_s193581" name="Równanie" r:id="rId3" imgW="177480" imgH="215640" progId="Equation.3">
              <p:embed/>
            </p:oleObj>
          </a:graphicData>
        </a:graphic>
      </p:graphicFrame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4067944" y="2564904"/>
          <a:ext cx="177800" cy="215900"/>
        </p:xfrm>
        <a:graphic>
          <a:graphicData uri="http://schemas.openxmlformats.org/presentationml/2006/ole">
            <p:oleObj spid="_x0000_s193582" name="Równanie" r:id="rId4" imgW="177480" imgH="215640" progId="Equation.3">
              <p:embed/>
            </p:oleObj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555776" y="1412776"/>
          <a:ext cx="190500" cy="215900"/>
        </p:xfrm>
        <a:graphic>
          <a:graphicData uri="http://schemas.openxmlformats.org/presentationml/2006/ole">
            <p:oleObj spid="_x0000_s193583" name="Równanie" r:id="rId5" imgW="190440" imgH="215640" progId="Equation.3">
              <p:embed/>
            </p:oleObj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2627784" y="3429000"/>
          <a:ext cx="190500" cy="215900"/>
        </p:xfrm>
        <a:graphic>
          <a:graphicData uri="http://schemas.openxmlformats.org/presentationml/2006/ole">
            <p:oleObj spid="_x0000_s193584" name="Równanie" r:id="rId6" imgW="190440" imgH="215640" progId="Equation.3">
              <p:embed/>
            </p:oleObj>
          </a:graphicData>
        </a:graphic>
      </p:graphicFrame>
      <p:cxnSp>
        <p:nvCxnSpPr>
          <p:cNvPr id="70" name="Łącznik prosty 69"/>
          <p:cNvCxnSpPr/>
          <p:nvPr/>
        </p:nvCxnSpPr>
        <p:spPr>
          <a:xfrm>
            <a:off x="2411760" y="1916832"/>
            <a:ext cx="0" cy="12241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70"/>
          <p:cNvCxnSpPr/>
          <p:nvPr/>
        </p:nvCxnSpPr>
        <p:spPr>
          <a:xfrm>
            <a:off x="2411760" y="1916832"/>
            <a:ext cx="432048" cy="122413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Dowolny kształt 66"/>
          <p:cNvSpPr/>
          <p:nvPr/>
        </p:nvSpPr>
        <p:spPr>
          <a:xfrm>
            <a:off x="2409825" y="2466975"/>
            <a:ext cx="200025" cy="77787"/>
          </a:xfrm>
          <a:custGeom>
            <a:avLst/>
            <a:gdLst>
              <a:gd name="connsiteX0" fmla="*/ 0 w 200025"/>
              <a:gd name="connsiteY0" fmla="*/ 66675 h 77787"/>
              <a:gd name="connsiteX1" fmla="*/ 133350 w 200025"/>
              <a:gd name="connsiteY1" fmla="*/ 66675 h 77787"/>
              <a:gd name="connsiteX2" fmla="*/ 200025 w 200025"/>
              <a:gd name="connsiteY2" fmla="*/ 0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77787">
                <a:moveTo>
                  <a:pt x="0" y="66675"/>
                </a:moveTo>
                <a:cubicBezTo>
                  <a:pt x="50006" y="72231"/>
                  <a:pt x="100013" y="77787"/>
                  <a:pt x="133350" y="66675"/>
                </a:cubicBezTo>
                <a:cubicBezTo>
                  <a:pt x="166687" y="55563"/>
                  <a:pt x="183356" y="27781"/>
                  <a:pt x="200025" y="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3543" name="Object 7"/>
          <p:cNvGraphicFramePr>
            <a:graphicFrameLocks noChangeAspect="1"/>
          </p:cNvGraphicFramePr>
          <p:nvPr/>
        </p:nvGraphicFramePr>
        <p:xfrm>
          <a:off x="2411760" y="2276872"/>
          <a:ext cx="152400" cy="139700"/>
        </p:xfrm>
        <a:graphic>
          <a:graphicData uri="http://schemas.openxmlformats.org/presentationml/2006/ole">
            <p:oleObj spid="_x0000_s193585" name="Równanie" r:id="rId7" imgW="152280" imgH="139680" progId="Equation.3">
              <p:embed/>
            </p:oleObj>
          </a:graphicData>
        </a:graphic>
      </p:graphicFrame>
      <p:cxnSp>
        <p:nvCxnSpPr>
          <p:cNvPr id="72" name="Łącznik prosty 71"/>
          <p:cNvCxnSpPr/>
          <p:nvPr/>
        </p:nvCxnSpPr>
        <p:spPr>
          <a:xfrm>
            <a:off x="1331640" y="2924944"/>
            <a:ext cx="24482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/>
          <p:cNvCxnSpPr/>
          <p:nvPr/>
        </p:nvCxnSpPr>
        <p:spPr>
          <a:xfrm>
            <a:off x="2627784" y="1916832"/>
            <a:ext cx="0" cy="129614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rójkąt prostokątny 75"/>
          <p:cNvSpPr/>
          <p:nvPr/>
        </p:nvSpPr>
        <p:spPr>
          <a:xfrm>
            <a:off x="2627784" y="2564904"/>
            <a:ext cx="144016" cy="360040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7" name="Trójkąt prostokątny 76"/>
          <p:cNvSpPr/>
          <p:nvPr/>
        </p:nvSpPr>
        <p:spPr>
          <a:xfrm>
            <a:off x="1259632" y="4005064"/>
            <a:ext cx="936104" cy="2088232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8" name="Łącznik prosty ze strzałką 77"/>
          <p:cNvCxnSpPr/>
          <p:nvPr/>
        </p:nvCxnSpPr>
        <p:spPr>
          <a:xfrm flipH="1">
            <a:off x="971600" y="48740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/>
          <p:cNvCxnSpPr/>
          <p:nvPr/>
        </p:nvCxnSpPr>
        <p:spPr>
          <a:xfrm flipH="1">
            <a:off x="971600" y="50264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/>
          <p:cNvCxnSpPr/>
          <p:nvPr/>
        </p:nvCxnSpPr>
        <p:spPr>
          <a:xfrm flipH="1">
            <a:off x="971600" y="51788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H="1">
            <a:off x="971600" y="53312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/>
          <p:cNvCxnSpPr/>
          <p:nvPr/>
        </p:nvCxnSpPr>
        <p:spPr>
          <a:xfrm flipH="1">
            <a:off x="971600" y="54836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H="1">
            <a:off x="971600" y="56360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 flipH="1">
            <a:off x="971600" y="57884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ze strzałką 84"/>
          <p:cNvCxnSpPr/>
          <p:nvPr/>
        </p:nvCxnSpPr>
        <p:spPr>
          <a:xfrm flipH="1">
            <a:off x="971600" y="59408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H="1">
            <a:off x="971600" y="609329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/>
          <p:nvPr/>
        </p:nvCxnSpPr>
        <p:spPr>
          <a:xfrm flipH="1">
            <a:off x="971600" y="400506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/>
          <p:cNvCxnSpPr/>
          <p:nvPr/>
        </p:nvCxnSpPr>
        <p:spPr>
          <a:xfrm flipH="1">
            <a:off x="971600" y="41106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 flipH="1">
            <a:off x="971600" y="42630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/>
          <p:cNvCxnSpPr/>
          <p:nvPr/>
        </p:nvCxnSpPr>
        <p:spPr>
          <a:xfrm flipH="1">
            <a:off x="971600" y="44154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ze strzałką 93"/>
          <p:cNvCxnSpPr/>
          <p:nvPr/>
        </p:nvCxnSpPr>
        <p:spPr>
          <a:xfrm flipH="1">
            <a:off x="971600" y="45678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Łącznik prosty ze strzałką 94"/>
          <p:cNvCxnSpPr/>
          <p:nvPr/>
        </p:nvCxnSpPr>
        <p:spPr>
          <a:xfrm flipH="1">
            <a:off x="971600" y="47202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683568" y="4941292"/>
          <a:ext cx="177800" cy="215900"/>
        </p:xfrm>
        <a:graphic>
          <a:graphicData uri="http://schemas.openxmlformats.org/presentationml/2006/ole">
            <p:oleObj spid="_x0000_s193586" name="Równanie" r:id="rId8" imgW="177480" imgH="215640" progId="Equation.3">
              <p:embed/>
            </p:oleObj>
          </a:graphicData>
        </a:graphic>
      </p:graphicFrame>
      <p:cxnSp>
        <p:nvCxnSpPr>
          <p:cNvPr id="97" name="Łącznik prosty ze strzałką 96"/>
          <p:cNvCxnSpPr/>
          <p:nvPr/>
        </p:nvCxnSpPr>
        <p:spPr>
          <a:xfrm flipV="1">
            <a:off x="1835696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Łącznik prosty ze strzałką 97"/>
          <p:cNvCxnSpPr/>
          <p:nvPr/>
        </p:nvCxnSpPr>
        <p:spPr>
          <a:xfrm flipV="1">
            <a:off x="1979712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ze strzałką 98"/>
          <p:cNvCxnSpPr/>
          <p:nvPr/>
        </p:nvCxnSpPr>
        <p:spPr>
          <a:xfrm flipV="1">
            <a:off x="2123728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/>
          <p:cNvCxnSpPr/>
          <p:nvPr/>
        </p:nvCxnSpPr>
        <p:spPr>
          <a:xfrm flipV="1">
            <a:off x="1259632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/>
          <p:cNvCxnSpPr/>
          <p:nvPr/>
        </p:nvCxnSpPr>
        <p:spPr>
          <a:xfrm flipV="1">
            <a:off x="1403648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/>
          <p:cNvCxnSpPr/>
          <p:nvPr/>
        </p:nvCxnSpPr>
        <p:spPr>
          <a:xfrm flipV="1">
            <a:off x="1547664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/>
          <p:cNvCxnSpPr/>
          <p:nvPr/>
        </p:nvCxnSpPr>
        <p:spPr>
          <a:xfrm flipV="1">
            <a:off x="1691680" y="60932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ze strzałką 104"/>
          <p:cNvCxnSpPr/>
          <p:nvPr/>
        </p:nvCxnSpPr>
        <p:spPr>
          <a:xfrm flipH="1">
            <a:off x="1259632" y="38610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/>
          <p:cNvCxnSpPr/>
          <p:nvPr/>
        </p:nvCxnSpPr>
        <p:spPr>
          <a:xfrm flipH="1">
            <a:off x="1331640" y="40134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ze strzałką 108"/>
          <p:cNvCxnSpPr/>
          <p:nvPr/>
        </p:nvCxnSpPr>
        <p:spPr>
          <a:xfrm flipH="1">
            <a:off x="1403648" y="41658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ze strzałką 109"/>
          <p:cNvCxnSpPr/>
          <p:nvPr/>
        </p:nvCxnSpPr>
        <p:spPr>
          <a:xfrm flipH="1">
            <a:off x="1475656" y="43182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ze strzałką 110"/>
          <p:cNvCxnSpPr/>
          <p:nvPr/>
        </p:nvCxnSpPr>
        <p:spPr>
          <a:xfrm flipH="1">
            <a:off x="1547664" y="44706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ze strzałką 111"/>
          <p:cNvCxnSpPr/>
          <p:nvPr/>
        </p:nvCxnSpPr>
        <p:spPr>
          <a:xfrm flipH="1">
            <a:off x="1619672" y="46230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ze strzałką 112"/>
          <p:cNvCxnSpPr/>
          <p:nvPr/>
        </p:nvCxnSpPr>
        <p:spPr>
          <a:xfrm flipH="1">
            <a:off x="1691680" y="47754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/>
          <p:cNvCxnSpPr/>
          <p:nvPr/>
        </p:nvCxnSpPr>
        <p:spPr>
          <a:xfrm flipH="1">
            <a:off x="1763688" y="49278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ze strzałką 114"/>
          <p:cNvCxnSpPr/>
          <p:nvPr/>
        </p:nvCxnSpPr>
        <p:spPr>
          <a:xfrm flipH="1">
            <a:off x="1835696" y="50802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ze strzałką 115"/>
          <p:cNvCxnSpPr/>
          <p:nvPr/>
        </p:nvCxnSpPr>
        <p:spPr>
          <a:xfrm flipH="1">
            <a:off x="1907704" y="52326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ze strzałką 116"/>
          <p:cNvCxnSpPr/>
          <p:nvPr/>
        </p:nvCxnSpPr>
        <p:spPr>
          <a:xfrm flipH="1">
            <a:off x="1979712" y="53850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ze strzałką 117"/>
          <p:cNvCxnSpPr/>
          <p:nvPr/>
        </p:nvCxnSpPr>
        <p:spPr>
          <a:xfrm flipH="1">
            <a:off x="2051720" y="55374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ze strzałką 118"/>
          <p:cNvCxnSpPr/>
          <p:nvPr/>
        </p:nvCxnSpPr>
        <p:spPr>
          <a:xfrm flipH="1">
            <a:off x="2123728" y="568984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ze strzałką 119"/>
          <p:cNvCxnSpPr/>
          <p:nvPr/>
        </p:nvCxnSpPr>
        <p:spPr>
          <a:xfrm flipH="1">
            <a:off x="2195736" y="5877272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Łącznik prosty ze strzałką 124"/>
          <p:cNvCxnSpPr/>
          <p:nvPr/>
        </p:nvCxnSpPr>
        <p:spPr>
          <a:xfrm flipH="1" flipV="1">
            <a:off x="2051720" y="5589240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Łącznik prosty ze strzałką 130"/>
          <p:cNvCxnSpPr/>
          <p:nvPr/>
        </p:nvCxnSpPr>
        <p:spPr>
          <a:xfrm flipH="1" flipV="1">
            <a:off x="1763688" y="5013176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Łącznik prosty ze strzałką 131"/>
          <p:cNvCxnSpPr/>
          <p:nvPr/>
        </p:nvCxnSpPr>
        <p:spPr>
          <a:xfrm flipH="1" flipV="1">
            <a:off x="1547664" y="4509120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ze strzałką 132"/>
          <p:cNvCxnSpPr/>
          <p:nvPr/>
        </p:nvCxnSpPr>
        <p:spPr>
          <a:xfrm flipH="1" flipV="1">
            <a:off x="1259632" y="3933056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Łącznik prosty 135"/>
          <p:cNvCxnSpPr/>
          <p:nvPr/>
        </p:nvCxnSpPr>
        <p:spPr>
          <a:xfrm flipV="1">
            <a:off x="2123728" y="5445224"/>
            <a:ext cx="504056" cy="288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/>
          <p:cNvCxnSpPr/>
          <p:nvPr/>
        </p:nvCxnSpPr>
        <p:spPr>
          <a:xfrm>
            <a:off x="1979712" y="5013176"/>
            <a:ext cx="504056" cy="720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45" name="Object 9"/>
          <p:cNvGraphicFramePr>
            <a:graphicFrameLocks noChangeAspect="1"/>
          </p:cNvGraphicFramePr>
          <p:nvPr/>
        </p:nvGraphicFramePr>
        <p:xfrm>
          <a:off x="2483768" y="4941168"/>
          <a:ext cx="152400" cy="139700"/>
        </p:xfrm>
        <a:graphic>
          <a:graphicData uri="http://schemas.openxmlformats.org/presentationml/2006/ole">
            <p:oleObj spid="_x0000_s193587" name="Równanie" r:id="rId9" imgW="152280" imgH="139680" progId="Equation.3">
              <p:embed/>
            </p:oleObj>
          </a:graphicData>
        </a:graphic>
      </p:graphicFrame>
      <p:graphicFrame>
        <p:nvGraphicFramePr>
          <p:cNvPr id="193546" name="Object 10"/>
          <p:cNvGraphicFramePr>
            <a:graphicFrameLocks noChangeAspect="1"/>
          </p:cNvGraphicFramePr>
          <p:nvPr/>
        </p:nvGraphicFramePr>
        <p:xfrm>
          <a:off x="2627784" y="5445224"/>
          <a:ext cx="127000" cy="139700"/>
        </p:xfrm>
        <a:graphic>
          <a:graphicData uri="http://schemas.openxmlformats.org/presentationml/2006/ole">
            <p:oleObj spid="_x0000_s193588" name="Równanie" r:id="rId10" imgW="126720" imgH="139680" progId="Equation.3">
              <p:embed/>
            </p:oleObj>
          </a:graphicData>
        </a:graphic>
      </p:graphicFrame>
      <p:graphicFrame>
        <p:nvGraphicFramePr>
          <p:cNvPr id="193547" name="Object 11"/>
          <p:cNvGraphicFramePr>
            <a:graphicFrameLocks noChangeAspect="1"/>
          </p:cNvGraphicFramePr>
          <p:nvPr/>
        </p:nvGraphicFramePr>
        <p:xfrm>
          <a:off x="1651000" y="6453188"/>
          <a:ext cx="190500" cy="215900"/>
        </p:xfrm>
        <a:graphic>
          <a:graphicData uri="http://schemas.openxmlformats.org/presentationml/2006/ole">
            <p:oleObj spid="_x0000_s193589" name="Równanie" r:id="rId11" imgW="190440" imgH="215640" progId="Equation.3">
              <p:embed/>
            </p:oleObj>
          </a:graphicData>
        </a:graphic>
      </p:graphicFrame>
      <p:graphicFrame>
        <p:nvGraphicFramePr>
          <p:cNvPr id="193548" name="Object 12"/>
          <p:cNvGraphicFramePr>
            <a:graphicFrameLocks noChangeAspect="1"/>
          </p:cNvGraphicFramePr>
          <p:nvPr/>
        </p:nvGraphicFramePr>
        <p:xfrm>
          <a:off x="1259632" y="4365104"/>
          <a:ext cx="152400" cy="139700"/>
        </p:xfrm>
        <a:graphic>
          <a:graphicData uri="http://schemas.openxmlformats.org/presentationml/2006/ole">
            <p:oleObj spid="_x0000_s193590" name="Równanie" r:id="rId12" imgW="152280" imgH="139680" progId="Equation.3">
              <p:embed/>
            </p:oleObj>
          </a:graphicData>
        </a:graphic>
      </p:graphicFrame>
      <p:sp>
        <p:nvSpPr>
          <p:cNvPr id="144" name="Dowolny kształt 143"/>
          <p:cNvSpPr/>
          <p:nvPr/>
        </p:nvSpPr>
        <p:spPr>
          <a:xfrm>
            <a:off x="1259632" y="4503341"/>
            <a:ext cx="200025" cy="77787"/>
          </a:xfrm>
          <a:custGeom>
            <a:avLst/>
            <a:gdLst>
              <a:gd name="connsiteX0" fmla="*/ 0 w 200025"/>
              <a:gd name="connsiteY0" fmla="*/ 66675 h 77787"/>
              <a:gd name="connsiteX1" fmla="*/ 133350 w 200025"/>
              <a:gd name="connsiteY1" fmla="*/ 66675 h 77787"/>
              <a:gd name="connsiteX2" fmla="*/ 200025 w 200025"/>
              <a:gd name="connsiteY2" fmla="*/ 0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77787">
                <a:moveTo>
                  <a:pt x="0" y="66675"/>
                </a:moveTo>
                <a:cubicBezTo>
                  <a:pt x="50006" y="72231"/>
                  <a:pt x="100013" y="77787"/>
                  <a:pt x="133350" y="66675"/>
                </a:cubicBezTo>
                <a:cubicBezTo>
                  <a:pt x="166687" y="55563"/>
                  <a:pt x="183356" y="27781"/>
                  <a:pt x="200025" y="0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3549" name="Object 13"/>
          <p:cNvGraphicFramePr>
            <a:graphicFrameLocks noChangeAspect="1"/>
          </p:cNvGraphicFramePr>
          <p:nvPr/>
        </p:nvGraphicFramePr>
        <p:xfrm>
          <a:off x="1691680" y="5301208"/>
          <a:ext cx="152400" cy="165100"/>
        </p:xfrm>
        <a:graphic>
          <a:graphicData uri="http://schemas.openxmlformats.org/presentationml/2006/ole">
            <p:oleObj spid="_x0000_s193591" name="Równanie" r:id="rId13" imgW="152280" imgH="164880" progId="Equation.3">
              <p:embed/>
            </p:oleObj>
          </a:graphicData>
        </a:graphic>
      </p:graphicFrame>
      <p:graphicFrame>
        <p:nvGraphicFramePr>
          <p:cNvPr id="193550" name="Object 14"/>
          <p:cNvGraphicFramePr>
            <a:graphicFrameLocks noChangeAspect="1"/>
          </p:cNvGraphicFramePr>
          <p:nvPr/>
        </p:nvGraphicFramePr>
        <p:xfrm>
          <a:off x="395536" y="5517232"/>
          <a:ext cx="495300" cy="177800"/>
        </p:xfrm>
        <a:graphic>
          <a:graphicData uri="http://schemas.openxmlformats.org/presentationml/2006/ole">
            <p:oleObj spid="_x0000_s193592" name="Równanie" r:id="rId14" imgW="495000" imgH="177480" progId="Equation.3">
              <p:embed/>
            </p:oleObj>
          </a:graphicData>
        </a:graphic>
      </p:graphicFrame>
      <p:cxnSp>
        <p:nvCxnSpPr>
          <p:cNvPr id="147" name="Łącznik prosty 146"/>
          <p:cNvCxnSpPr/>
          <p:nvPr/>
        </p:nvCxnSpPr>
        <p:spPr>
          <a:xfrm flipV="1">
            <a:off x="899592" y="5445224"/>
            <a:ext cx="360040" cy="14401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51" name="Object 15"/>
          <p:cNvGraphicFramePr>
            <a:graphicFrameLocks noChangeAspect="1"/>
          </p:cNvGraphicFramePr>
          <p:nvPr/>
        </p:nvGraphicFramePr>
        <p:xfrm>
          <a:off x="1547664" y="5877272"/>
          <a:ext cx="469900" cy="177800"/>
        </p:xfrm>
        <a:graphic>
          <a:graphicData uri="http://schemas.openxmlformats.org/presentationml/2006/ole">
            <p:oleObj spid="_x0000_s193593" name="Równanie" r:id="rId15" imgW="469800" imgH="177480" progId="Equation.3">
              <p:embed/>
            </p:oleObj>
          </a:graphicData>
        </a:graphic>
      </p:graphicFrame>
      <p:cxnSp>
        <p:nvCxnSpPr>
          <p:cNvPr id="153" name="Łącznik prosty ze strzałką 152"/>
          <p:cNvCxnSpPr>
            <a:stCxn id="77" idx="0"/>
          </p:cNvCxnSpPr>
          <p:nvPr/>
        </p:nvCxnSpPr>
        <p:spPr>
          <a:xfrm flipV="1">
            <a:off x="1259632" y="3645024"/>
            <a:ext cx="720080" cy="3600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>
            <a:stCxn id="77" idx="0"/>
          </p:cNvCxnSpPr>
          <p:nvPr/>
        </p:nvCxnSpPr>
        <p:spPr>
          <a:xfrm>
            <a:off x="1259632" y="4005064"/>
            <a:ext cx="1152128" cy="25202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3552" name="Object 16"/>
          <p:cNvGraphicFramePr>
            <a:graphicFrameLocks noChangeAspect="1"/>
          </p:cNvGraphicFramePr>
          <p:nvPr/>
        </p:nvGraphicFramePr>
        <p:xfrm>
          <a:off x="1979712" y="3645024"/>
          <a:ext cx="127000" cy="139700"/>
        </p:xfrm>
        <a:graphic>
          <a:graphicData uri="http://schemas.openxmlformats.org/presentationml/2006/ole">
            <p:oleObj spid="_x0000_s193594" name="Równanie" r:id="rId16" imgW="126720" imgH="139680" progId="Equation.3">
              <p:embed/>
            </p:oleObj>
          </a:graphicData>
        </a:graphic>
      </p:graphicFrame>
      <p:graphicFrame>
        <p:nvGraphicFramePr>
          <p:cNvPr id="193553" name="Object 17"/>
          <p:cNvGraphicFramePr>
            <a:graphicFrameLocks noChangeAspect="1"/>
          </p:cNvGraphicFramePr>
          <p:nvPr/>
        </p:nvGraphicFramePr>
        <p:xfrm>
          <a:off x="2411760" y="6381328"/>
          <a:ext cx="88900" cy="152400"/>
        </p:xfrm>
        <a:graphic>
          <a:graphicData uri="http://schemas.openxmlformats.org/presentationml/2006/ole">
            <p:oleObj spid="_x0000_s193595" name="Równanie" r:id="rId17" imgW="88560" imgH="152280" progId="Equation.3">
              <p:embed/>
            </p:oleObj>
          </a:graphicData>
        </a:graphic>
      </p:graphicFrame>
      <p:graphicFrame>
        <p:nvGraphicFramePr>
          <p:cNvPr id="193554" name="Object 18"/>
          <p:cNvGraphicFramePr>
            <a:graphicFrameLocks noChangeAspect="1"/>
          </p:cNvGraphicFramePr>
          <p:nvPr/>
        </p:nvGraphicFramePr>
        <p:xfrm>
          <a:off x="4703763" y="1989138"/>
          <a:ext cx="3505200" cy="254000"/>
        </p:xfrm>
        <a:graphic>
          <a:graphicData uri="http://schemas.openxmlformats.org/presentationml/2006/ole">
            <p:oleObj spid="_x0000_s193596" name="Równanie" r:id="rId18" imgW="3504960" imgH="253800" progId="Equation.3">
              <p:embed/>
            </p:oleObj>
          </a:graphicData>
        </a:graphic>
      </p:graphicFrame>
      <p:graphicFrame>
        <p:nvGraphicFramePr>
          <p:cNvPr id="193555" name="Object 19"/>
          <p:cNvGraphicFramePr>
            <a:graphicFrameLocks noChangeAspect="1"/>
          </p:cNvGraphicFramePr>
          <p:nvPr/>
        </p:nvGraphicFramePr>
        <p:xfrm>
          <a:off x="4716016" y="2348880"/>
          <a:ext cx="3454400" cy="254000"/>
        </p:xfrm>
        <a:graphic>
          <a:graphicData uri="http://schemas.openxmlformats.org/presentationml/2006/ole">
            <p:oleObj spid="_x0000_s193597" name="Równanie" r:id="rId19" imgW="3454200" imgH="253800" progId="Equation.3">
              <p:embed/>
            </p:oleObj>
          </a:graphicData>
        </a:graphic>
      </p:graphicFrame>
      <p:sp>
        <p:nvSpPr>
          <p:cNvPr id="160" name="Prostokąt 159"/>
          <p:cNvSpPr/>
          <p:nvPr/>
        </p:nvSpPr>
        <p:spPr>
          <a:xfrm>
            <a:off x="4427984" y="2708920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zatem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3556" name="Object 20"/>
          <p:cNvGraphicFramePr>
            <a:graphicFrameLocks noChangeAspect="1"/>
          </p:cNvGraphicFramePr>
          <p:nvPr/>
        </p:nvGraphicFramePr>
        <p:xfrm>
          <a:off x="4932040" y="2996952"/>
          <a:ext cx="1651000" cy="228600"/>
        </p:xfrm>
        <a:graphic>
          <a:graphicData uri="http://schemas.openxmlformats.org/presentationml/2006/ole">
            <p:oleObj spid="_x0000_s193598" name="Równanie" r:id="rId20" imgW="1650960" imgH="228600" progId="Equation.3">
              <p:embed/>
            </p:oleObj>
          </a:graphicData>
        </a:graphic>
      </p:graphicFrame>
      <p:graphicFrame>
        <p:nvGraphicFramePr>
          <p:cNvPr id="193557" name="Object 21"/>
          <p:cNvGraphicFramePr>
            <a:graphicFrameLocks noChangeAspect="1"/>
          </p:cNvGraphicFramePr>
          <p:nvPr/>
        </p:nvGraphicFramePr>
        <p:xfrm>
          <a:off x="4932040" y="3285108"/>
          <a:ext cx="1587500" cy="215900"/>
        </p:xfrm>
        <a:graphic>
          <a:graphicData uri="http://schemas.openxmlformats.org/presentationml/2006/ole">
            <p:oleObj spid="_x0000_s193599" name="Równanie" r:id="rId21" imgW="1587240" imgH="215640" progId="Equation.3">
              <p:embed/>
            </p:oleObj>
          </a:graphicData>
        </a:graphic>
      </p:graphicFrame>
      <p:sp>
        <p:nvSpPr>
          <p:cNvPr id="163" name="pole tekstowe 162"/>
          <p:cNvSpPr txBox="1"/>
          <p:nvPr/>
        </p:nvSpPr>
        <p:spPr>
          <a:xfrm>
            <a:off x="3131840" y="39330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Ale jest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3558" name="Object 22"/>
          <p:cNvGraphicFramePr>
            <a:graphicFrameLocks noChangeAspect="1"/>
          </p:cNvGraphicFramePr>
          <p:nvPr/>
        </p:nvGraphicFramePr>
        <p:xfrm>
          <a:off x="4119612" y="3933056"/>
          <a:ext cx="1460500" cy="1206500"/>
        </p:xfrm>
        <a:graphic>
          <a:graphicData uri="http://schemas.openxmlformats.org/presentationml/2006/ole">
            <p:oleObj spid="_x0000_s193600" name="Równanie" r:id="rId22" imgW="1460160" imgH="1206360" progId="Equation.3">
              <p:embed/>
            </p:oleObj>
          </a:graphicData>
        </a:graphic>
      </p:graphicFrame>
      <p:sp>
        <p:nvSpPr>
          <p:cNvPr id="165" name="Prostokąt 164"/>
          <p:cNvSpPr/>
          <p:nvPr/>
        </p:nvSpPr>
        <p:spPr>
          <a:xfrm>
            <a:off x="3275856" y="5301208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zatem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3559" name="Object 23"/>
          <p:cNvGraphicFramePr>
            <a:graphicFrameLocks noChangeAspect="1"/>
          </p:cNvGraphicFramePr>
          <p:nvPr/>
        </p:nvGraphicFramePr>
        <p:xfrm>
          <a:off x="3045420" y="5661248"/>
          <a:ext cx="4406900" cy="812800"/>
        </p:xfrm>
        <a:graphic>
          <a:graphicData uri="http://schemas.openxmlformats.org/presentationml/2006/ole">
            <p:oleObj spid="_x0000_s193601" name="Równanie" r:id="rId23" imgW="440676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2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5" dur="500"/>
                                        <p:tgtEl>
                                          <p:spTgt spid="19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8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4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7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2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0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5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0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0" dur="500"/>
                                        <p:tgtEl>
                                          <p:spTgt spid="19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76" grpId="0" animBg="1"/>
      <p:bldP spid="77" grpId="0" animBg="1"/>
      <p:bldP spid="144" grpId="0" animBg="1"/>
      <p:bldP spid="160" grpId="0"/>
      <p:bldP spid="163" grpId="0"/>
      <p:bldP spid="16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Dwuwymiarowy stan naprężenia</a:t>
            </a:r>
            <a:endParaRPr lang="pl-PL" dirty="0"/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122363" y="1557338"/>
          <a:ext cx="2184400" cy="812800"/>
        </p:xfrm>
        <a:graphic>
          <a:graphicData uri="http://schemas.openxmlformats.org/presentationml/2006/ole">
            <p:oleObj spid="_x0000_s194599" name="Równanie" r:id="rId3" imgW="2184120" imgH="812520" progId="Equation.3">
              <p:embed/>
            </p:oleObj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827584" y="2420888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427984" y="17008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Podnieśmy obustronnie do kwadratu, potem dodajmy stronami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1115616" y="2492896"/>
          <a:ext cx="2764202" cy="465708"/>
        </p:xfrm>
        <a:graphic>
          <a:graphicData uri="http://schemas.openxmlformats.org/presentationml/2006/ole">
            <p:oleObj spid="_x0000_s194600" name="Równanie" r:id="rId4" imgW="2336760" imgH="393480" progId="Equation.3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4572000" y="234888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gdyż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5220072" y="2420888"/>
          <a:ext cx="1295400" cy="203200"/>
        </p:xfrm>
        <a:graphic>
          <a:graphicData uri="http://schemas.openxmlformats.org/presentationml/2006/ole">
            <p:oleObj spid="_x0000_s194601" name="Równanie" r:id="rId5" imgW="1295280" imgH="203040" progId="Equation.3">
              <p:embed/>
            </p:oleObj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1619672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Koło Mohra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66" name="Object 6"/>
          <p:cNvGraphicFramePr>
            <a:graphicFrameLocks noChangeAspect="1"/>
          </p:cNvGraphicFramePr>
          <p:nvPr/>
        </p:nvGraphicFramePr>
        <p:xfrm>
          <a:off x="5076056" y="3212976"/>
          <a:ext cx="1511300" cy="241300"/>
        </p:xfrm>
        <a:graphic>
          <a:graphicData uri="http://schemas.openxmlformats.org/presentationml/2006/ole">
            <p:oleObj spid="_x0000_s194602" name="Równanie" r:id="rId6" imgW="1511280" imgH="241200" progId="Equation.3">
              <p:embed/>
            </p:oleObj>
          </a:graphicData>
        </a:graphic>
      </p:graphicFrame>
      <p:cxnSp>
        <p:nvCxnSpPr>
          <p:cNvPr id="15" name="Łącznik prosty ze strzałką 14"/>
          <p:cNvCxnSpPr/>
          <p:nvPr/>
        </p:nvCxnSpPr>
        <p:spPr>
          <a:xfrm>
            <a:off x="5652120" y="4509120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652120" y="3501008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6156176" y="3573016"/>
            <a:ext cx="576064" cy="57606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0" name="Łącznik prosty 19"/>
          <p:cNvCxnSpPr/>
          <p:nvPr/>
        </p:nvCxnSpPr>
        <p:spPr>
          <a:xfrm>
            <a:off x="6444208" y="3861048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5652120" y="4509120"/>
            <a:ext cx="0" cy="36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5652120" y="472514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5940152" y="4725144"/>
          <a:ext cx="165100" cy="228600"/>
        </p:xfrm>
        <a:graphic>
          <a:graphicData uri="http://schemas.openxmlformats.org/presentationml/2006/ole">
            <p:oleObj spid="_x0000_s194603" name="Równanie" r:id="rId7" imgW="164880" imgH="228600" progId="Equation.3">
              <p:embed/>
            </p:oleObj>
          </a:graphicData>
        </a:graphic>
      </p:graphicFrame>
      <p:cxnSp>
        <p:nvCxnSpPr>
          <p:cNvPr id="28" name="Łącznik prosty 27"/>
          <p:cNvCxnSpPr/>
          <p:nvPr/>
        </p:nvCxnSpPr>
        <p:spPr>
          <a:xfrm>
            <a:off x="6444208" y="386104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7020272" y="386104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68" name="Object 8"/>
          <p:cNvGraphicFramePr>
            <a:graphicFrameLocks noChangeAspect="1"/>
          </p:cNvGraphicFramePr>
          <p:nvPr/>
        </p:nvGraphicFramePr>
        <p:xfrm>
          <a:off x="7020272" y="4077072"/>
          <a:ext cx="177800" cy="228600"/>
        </p:xfrm>
        <a:graphic>
          <a:graphicData uri="http://schemas.openxmlformats.org/presentationml/2006/ole">
            <p:oleObj spid="_x0000_s194604" name="Równanie" r:id="rId8" imgW="177480" imgH="228600" progId="Equation.3">
              <p:embed/>
            </p:oleObj>
          </a:graphicData>
        </a:graphic>
      </p:graphicFrame>
      <p:graphicFrame>
        <p:nvGraphicFramePr>
          <p:cNvPr id="194569" name="Object 9"/>
          <p:cNvGraphicFramePr>
            <a:graphicFrameLocks noChangeAspect="1"/>
          </p:cNvGraphicFramePr>
          <p:nvPr/>
        </p:nvGraphicFramePr>
        <p:xfrm>
          <a:off x="7524328" y="4509120"/>
          <a:ext cx="127000" cy="139700"/>
        </p:xfrm>
        <a:graphic>
          <a:graphicData uri="http://schemas.openxmlformats.org/presentationml/2006/ole">
            <p:oleObj spid="_x0000_s194605" name="Równanie" r:id="rId9" imgW="126720" imgH="139680" progId="Equation.3">
              <p:embed/>
            </p:oleObj>
          </a:graphicData>
        </a:graphic>
      </p:graphicFrame>
      <p:graphicFrame>
        <p:nvGraphicFramePr>
          <p:cNvPr id="194570" name="Object 10"/>
          <p:cNvGraphicFramePr>
            <a:graphicFrameLocks noChangeAspect="1"/>
          </p:cNvGraphicFramePr>
          <p:nvPr/>
        </p:nvGraphicFramePr>
        <p:xfrm>
          <a:off x="5436096" y="3573016"/>
          <a:ext cx="139700" cy="165100"/>
        </p:xfrm>
        <a:graphic>
          <a:graphicData uri="http://schemas.openxmlformats.org/presentationml/2006/ole">
            <p:oleObj spid="_x0000_s194606" name="Równanie" r:id="rId10" imgW="139680" imgH="164880" progId="Equation.3">
              <p:embed/>
            </p:oleObj>
          </a:graphicData>
        </a:graphic>
      </p:graphicFrame>
      <p:cxnSp>
        <p:nvCxnSpPr>
          <p:cNvPr id="34" name="Łącznik prosty 33"/>
          <p:cNvCxnSpPr>
            <a:endCxn id="18" idx="7"/>
          </p:cNvCxnSpPr>
          <p:nvPr/>
        </p:nvCxnSpPr>
        <p:spPr>
          <a:xfrm flipV="1">
            <a:off x="6444208" y="3657379"/>
            <a:ext cx="203669" cy="203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V="1">
            <a:off x="6588224" y="3573016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71" name="Object 11"/>
          <p:cNvGraphicFramePr>
            <a:graphicFrameLocks noChangeAspect="1"/>
          </p:cNvGraphicFramePr>
          <p:nvPr/>
        </p:nvGraphicFramePr>
        <p:xfrm>
          <a:off x="6948264" y="3501008"/>
          <a:ext cx="114300" cy="127000"/>
        </p:xfrm>
        <a:graphic>
          <a:graphicData uri="http://schemas.openxmlformats.org/presentationml/2006/ole">
            <p:oleObj spid="_x0000_s194607" name="Równanie" r:id="rId11" imgW="114120" imgH="126720" progId="Equation.3">
              <p:embed/>
            </p:oleObj>
          </a:graphicData>
        </a:graphic>
      </p:graphicFrame>
      <p:sp>
        <p:nvSpPr>
          <p:cNvPr id="40" name="pole tekstowe 39"/>
          <p:cNvSpPr txBox="1"/>
          <p:nvPr/>
        </p:nvSpPr>
        <p:spPr>
          <a:xfrm>
            <a:off x="611560" y="350100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 naszym przypadku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 flipV="1">
            <a:off x="1547664" y="3933056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1547664" y="4869160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a 44"/>
          <p:cNvSpPr/>
          <p:nvPr/>
        </p:nvSpPr>
        <p:spPr>
          <a:xfrm>
            <a:off x="1979712" y="4221088"/>
            <a:ext cx="1368152" cy="12961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7" name="Łącznik prosty 46"/>
          <p:cNvCxnSpPr>
            <a:stCxn id="45" idx="7"/>
            <a:endCxn id="45" idx="3"/>
          </p:cNvCxnSpPr>
          <p:nvPr/>
        </p:nvCxnSpPr>
        <p:spPr>
          <a:xfrm flipH="1">
            <a:off x="2180073" y="4410904"/>
            <a:ext cx="967430" cy="91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owolny kształt 47"/>
          <p:cNvSpPr/>
          <p:nvPr/>
        </p:nvSpPr>
        <p:spPr>
          <a:xfrm>
            <a:off x="2915816" y="4581128"/>
            <a:ext cx="144016" cy="276622"/>
          </a:xfrm>
          <a:custGeom>
            <a:avLst/>
            <a:gdLst>
              <a:gd name="connsiteX0" fmla="*/ 123825 w 123825"/>
              <a:gd name="connsiteY0" fmla="*/ 228600 h 228600"/>
              <a:gd name="connsiteX1" fmla="*/ 95250 w 123825"/>
              <a:gd name="connsiteY1" fmla="*/ 76200 h 228600"/>
              <a:gd name="connsiteX2" fmla="*/ 0 w 123825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228600">
                <a:moveTo>
                  <a:pt x="123825" y="228600"/>
                </a:moveTo>
                <a:cubicBezTo>
                  <a:pt x="119856" y="171450"/>
                  <a:pt x="115887" y="114300"/>
                  <a:pt x="95250" y="76200"/>
                </a:cubicBezTo>
                <a:cubicBezTo>
                  <a:pt x="74613" y="38100"/>
                  <a:pt x="0" y="0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4572" name="Object 12"/>
          <p:cNvGraphicFramePr>
            <a:graphicFrameLocks noChangeAspect="1"/>
          </p:cNvGraphicFramePr>
          <p:nvPr/>
        </p:nvGraphicFramePr>
        <p:xfrm>
          <a:off x="2843808" y="4653136"/>
          <a:ext cx="228600" cy="177800"/>
        </p:xfrm>
        <a:graphic>
          <a:graphicData uri="http://schemas.openxmlformats.org/presentationml/2006/ole">
            <p:oleObj spid="_x0000_s194608" name="Równanie" r:id="rId12" imgW="228600" imgH="177480" progId="Equation.3">
              <p:embed/>
            </p:oleObj>
          </a:graphicData>
        </a:graphic>
      </p:graphicFrame>
      <p:graphicFrame>
        <p:nvGraphicFramePr>
          <p:cNvPr id="194573" name="Object 13"/>
          <p:cNvGraphicFramePr>
            <a:graphicFrameLocks noChangeAspect="1"/>
          </p:cNvGraphicFramePr>
          <p:nvPr/>
        </p:nvGraphicFramePr>
        <p:xfrm>
          <a:off x="1331640" y="4005064"/>
          <a:ext cx="127000" cy="139700"/>
        </p:xfrm>
        <a:graphic>
          <a:graphicData uri="http://schemas.openxmlformats.org/presentationml/2006/ole">
            <p:oleObj spid="_x0000_s194609" name="Równanie" r:id="rId13" imgW="126720" imgH="139680" progId="Equation.3">
              <p:embed/>
            </p:oleObj>
          </a:graphicData>
        </a:graphic>
      </p:graphicFrame>
      <p:graphicFrame>
        <p:nvGraphicFramePr>
          <p:cNvPr id="194574" name="Object 14"/>
          <p:cNvGraphicFramePr>
            <a:graphicFrameLocks noChangeAspect="1"/>
          </p:cNvGraphicFramePr>
          <p:nvPr/>
        </p:nvGraphicFramePr>
        <p:xfrm>
          <a:off x="4139952" y="4941168"/>
          <a:ext cx="152400" cy="139700"/>
        </p:xfrm>
        <a:graphic>
          <a:graphicData uri="http://schemas.openxmlformats.org/presentationml/2006/ole">
            <p:oleObj spid="_x0000_s194610" name="Równanie" r:id="rId14" imgW="152280" imgH="139680" progId="Equation.3">
              <p:embed/>
            </p:oleObj>
          </a:graphicData>
        </a:graphic>
      </p:graphicFrame>
      <p:cxnSp>
        <p:nvCxnSpPr>
          <p:cNvPr id="53" name="Łącznik prosty 52"/>
          <p:cNvCxnSpPr>
            <a:stCxn id="45" idx="2"/>
          </p:cNvCxnSpPr>
          <p:nvPr/>
        </p:nvCxnSpPr>
        <p:spPr>
          <a:xfrm>
            <a:off x="1979712" y="4869160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>
            <a:stCxn id="45" idx="3"/>
          </p:cNvCxnSpPr>
          <p:nvPr/>
        </p:nvCxnSpPr>
        <p:spPr>
          <a:xfrm>
            <a:off x="2180073" y="5327416"/>
            <a:ext cx="15663" cy="33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3347864" y="4941168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/>
          <p:nvPr/>
        </p:nvCxnSpPr>
        <p:spPr>
          <a:xfrm>
            <a:off x="1547664" y="530120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>
            <a:off x="1547664" y="5589240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>
            <a:off x="1547664" y="5877272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/>
          <p:nvPr/>
        </p:nvCxnSpPr>
        <p:spPr>
          <a:xfrm>
            <a:off x="1547664" y="4149080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/>
          <p:cNvCxnSpPr/>
          <p:nvPr/>
        </p:nvCxnSpPr>
        <p:spPr>
          <a:xfrm>
            <a:off x="3131840" y="4077072"/>
            <a:ext cx="15663" cy="33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>
            <a:off x="3203848" y="4437112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>
            <a:stCxn id="45" idx="3"/>
          </p:cNvCxnSpPr>
          <p:nvPr/>
        </p:nvCxnSpPr>
        <p:spPr>
          <a:xfrm flipV="1">
            <a:off x="2180073" y="5301208"/>
            <a:ext cx="1815863" cy="26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>
            <a:off x="3707904" y="4365104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575" name="Object 15"/>
          <p:cNvGraphicFramePr>
            <a:graphicFrameLocks noChangeAspect="1"/>
          </p:cNvGraphicFramePr>
          <p:nvPr/>
        </p:nvGraphicFramePr>
        <p:xfrm>
          <a:off x="2411760" y="5877272"/>
          <a:ext cx="177800" cy="215900"/>
        </p:xfrm>
        <a:graphic>
          <a:graphicData uri="http://schemas.openxmlformats.org/presentationml/2006/ole">
            <p:oleObj spid="_x0000_s194611" name="Równanie" r:id="rId15" imgW="177480" imgH="215640" progId="Equation.3">
              <p:embed/>
            </p:oleObj>
          </a:graphicData>
        </a:graphic>
      </p:graphicFrame>
      <p:graphicFrame>
        <p:nvGraphicFramePr>
          <p:cNvPr id="194576" name="Object 16"/>
          <p:cNvGraphicFramePr>
            <a:graphicFrameLocks noChangeAspect="1"/>
          </p:cNvGraphicFramePr>
          <p:nvPr/>
        </p:nvGraphicFramePr>
        <p:xfrm>
          <a:off x="1619672" y="5085184"/>
          <a:ext cx="190500" cy="215900"/>
        </p:xfrm>
        <a:graphic>
          <a:graphicData uri="http://schemas.openxmlformats.org/presentationml/2006/ole">
            <p:oleObj spid="_x0000_s194612" name="Równanie" r:id="rId16" imgW="190440" imgH="215640" progId="Equation.3">
              <p:embed/>
            </p:oleObj>
          </a:graphicData>
        </a:graphic>
      </p:graphicFrame>
      <p:graphicFrame>
        <p:nvGraphicFramePr>
          <p:cNvPr id="194577" name="Object 17"/>
          <p:cNvGraphicFramePr>
            <a:graphicFrameLocks noChangeAspect="1"/>
          </p:cNvGraphicFramePr>
          <p:nvPr/>
        </p:nvGraphicFramePr>
        <p:xfrm>
          <a:off x="1763688" y="5589240"/>
          <a:ext cx="203200" cy="241300"/>
        </p:xfrm>
        <a:graphic>
          <a:graphicData uri="http://schemas.openxmlformats.org/presentationml/2006/ole">
            <p:oleObj spid="_x0000_s194613" name="Równanie" r:id="rId17" imgW="203040" imgH="241200" progId="Equation.3">
              <p:embed/>
            </p:oleObj>
          </a:graphicData>
        </a:graphic>
      </p:graphicFrame>
      <p:graphicFrame>
        <p:nvGraphicFramePr>
          <p:cNvPr id="194578" name="Object 18"/>
          <p:cNvGraphicFramePr>
            <a:graphicFrameLocks noChangeAspect="1"/>
          </p:cNvGraphicFramePr>
          <p:nvPr/>
        </p:nvGraphicFramePr>
        <p:xfrm>
          <a:off x="2339752" y="3933056"/>
          <a:ext cx="190500" cy="228600"/>
        </p:xfrm>
        <a:graphic>
          <a:graphicData uri="http://schemas.openxmlformats.org/presentationml/2006/ole">
            <p:oleObj spid="_x0000_s194614" name="Równanie" r:id="rId18" imgW="190440" imgH="228600" progId="Equation.3">
              <p:embed/>
            </p:oleObj>
          </a:graphicData>
        </a:graphic>
      </p:graphicFrame>
      <p:graphicFrame>
        <p:nvGraphicFramePr>
          <p:cNvPr id="194579" name="Object 19"/>
          <p:cNvGraphicFramePr>
            <a:graphicFrameLocks noChangeAspect="1"/>
          </p:cNvGraphicFramePr>
          <p:nvPr/>
        </p:nvGraphicFramePr>
        <p:xfrm>
          <a:off x="3707904" y="4581128"/>
          <a:ext cx="127000" cy="139700"/>
        </p:xfrm>
        <a:graphic>
          <a:graphicData uri="http://schemas.openxmlformats.org/presentationml/2006/ole">
            <p:oleObj spid="_x0000_s194615" name="Równanie" r:id="rId19" imgW="126720" imgH="139680" progId="Equation.3">
              <p:embed/>
            </p:oleObj>
          </a:graphicData>
        </a:graphic>
      </p:graphicFrame>
      <p:graphicFrame>
        <p:nvGraphicFramePr>
          <p:cNvPr id="194580" name="Object 20"/>
          <p:cNvGraphicFramePr>
            <a:graphicFrameLocks noChangeAspect="1"/>
          </p:cNvGraphicFramePr>
          <p:nvPr/>
        </p:nvGraphicFramePr>
        <p:xfrm>
          <a:off x="3707904" y="5013176"/>
          <a:ext cx="127000" cy="139700"/>
        </p:xfrm>
        <a:graphic>
          <a:graphicData uri="http://schemas.openxmlformats.org/presentationml/2006/ole">
            <p:oleObj spid="_x0000_s194616" name="Równanie" r:id="rId20" imgW="1267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9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8" grpId="0" animBg="1"/>
      <p:bldP spid="40" grpId="0"/>
      <p:bldP spid="45" grpId="0" animBg="1"/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Dwuwymiarowy stan naprężenia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1640" y="1916832"/>
            <a:ext cx="2448272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1331640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 flipV="1">
            <a:off x="190770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206010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V="1">
            <a:off x="219573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flipV="1">
            <a:off x="233975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V="1">
            <a:off x="133164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V="1">
            <a:off x="147565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161967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176368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2483768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305983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21223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334786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349188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248376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262778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V="1">
            <a:off x="277180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291581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V="1">
            <a:off x="363589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377991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V="1">
            <a:off x="190770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206010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219573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233975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133164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147565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161967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176368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305983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flipV="1">
            <a:off x="321223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V="1">
            <a:off x="334786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V="1">
            <a:off x="349188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V="1">
            <a:off x="248376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262778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277180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291581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363589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377991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3779912" y="1916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H="1">
            <a:off x="3779912" y="2069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H="1">
            <a:off x="3779912" y="2221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H="1">
            <a:off x="3779912" y="2374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 flipH="1">
            <a:off x="3779912" y="25264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>
            <a:off x="3779912" y="2678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 flipH="1">
            <a:off x="3779912" y="2831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H="1">
            <a:off x="3779912" y="2983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H="1">
            <a:off x="3779912" y="3136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 flipH="1">
            <a:off x="1043608" y="1916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 flipH="1">
            <a:off x="1043608" y="2069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 flipH="1">
            <a:off x="1043608" y="2221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flipH="1">
            <a:off x="1043608" y="2374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H="1">
            <a:off x="1043608" y="25264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flipH="1">
            <a:off x="1043608" y="2678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H="1">
            <a:off x="1043608" y="2831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 flipH="1">
            <a:off x="1043608" y="2983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>
            <a:off x="1043608" y="3136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3"/>
          <p:cNvGraphicFramePr>
            <a:graphicFrameLocks noChangeAspect="1"/>
          </p:cNvGraphicFramePr>
          <p:nvPr/>
        </p:nvGraphicFramePr>
        <p:xfrm>
          <a:off x="827584" y="2636912"/>
          <a:ext cx="177800" cy="215900"/>
        </p:xfrm>
        <a:graphic>
          <a:graphicData uri="http://schemas.openxmlformats.org/presentationml/2006/ole">
            <p:oleObj spid="_x0000_s195649" name="Równanie" r:id="rId3" imgW="177480" imgH="215640" progId="Equation.3">
              <p:embed/>
            </p:oleObj>
          </a:graphicData>
        </a:graphic>
      </p:graphicFrame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4067944" y="2564904"/>
          <a:ext cx="177800" cy="215900"/>
        </p:xfrm>
        <a:graphic>
          <a:graphicData uri="http://schemas.openxmlformats.org/presentationml/2006/ole">
            <p:oleObj spid="_x0000_s195650" name="Równanie" r:id="rId4" imgW="177480" imgH="215640" progId="Equation.3">
              <p:embed/>
            </p:oleObj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2555776" y="1412776"/>
          <a:ext cx="190500" cy="215900"/>
        </p:xfrm>
        <a:graphic>
          <a:graphicData uri="http://schemas.openxmlformats.org/presentationml/2006/ole">
            <p:oleObj spid="_x0000_s195651" name="Równanie" r:id="rId5" imgW="190440" imgH="215640" progId="Equation.3">
              <p:embed/>
            </p:oleObj>
          </a:graphicData>
        </a:graphic>
      </p:graphicFrame>
      <p:graphicFrame>
        <p:nvGraphicFramePr>
          <p:cNvPr id="63" name="Object 6"/>
          <p:cNvGraphicFramePr>
            <a:graphicFrameLocks noChangeAspect="1"/>
          </p:cNvGraphicFramePr>
          <p:nvPr/>
        </p:nvGraphicFramePr>
        <p:xfrm>
          <a:off x="2627784" y="3429000"/>
          <a:ext cx="190500" cy="215900"/>
        </p:xfrm>
        <a:graphic>
          <a:graphicData uri="http://schemas.openxmlformats.org/presentationml/2006/ole">
            <p:oleObj spid="_x0000_s195652" name="Równanie" r:id="rId6" imgW="190440" imgH="215640" progId="Equation.3">
              <p:embed/>
            </p:oleObj>
          </a:graphicData>
        </a:graphic>
      </p:graphicFrame>
      <p:sp>
        <p:nvSpPr>
          <p:cNvPr id="71" name="Prostokąt 70"/>
          <p:cNvSpPr/>
          <p:nvPr/>
        </p:nvSpPr>
        <p:spPr>
          <a:xfrm rot="19869682">
            <a:off x="2228778" y="2370116"/>
            <a:ext cx="601799" cy="59031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2" name="Łącznik prosty ze strzałką 71"/>
          <p:cNvCxnSpPr/>
          <p:nvPr/>
        </p:nvCxnSpPr>
        <p:spPr>
          <a:xfrm flipV="1">
            <a:off x="2699792" y="2189576"/>
            <a:ext cx="216024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ze strzałką 73"/>
          <p:cNvCxnSpPr/>
          <p:nvPr/>
        </p:nvCxnSpPr>
        <p:spPr>
          <a:xfrm flipV="1">
            <a:off x="2771800" y="2325208"/>
            <a:ext cx="216024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/>
          <p:nvPr/>
        </p:nvCxnSpPr>
        <p:spPr>
          <a:xfrm flipV="1">
            <a:off x="2843808" y="2469224"/>
            <a:ext cx="216024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/>
          <p:nvPr/>
        </p:nvCxnSpPr>
        <p:spPr>
          <a:xfrm flipV="1">
            <a:off x="2915816" y="2613240"/>
            <a:ext cx="216024" cy="1524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/>
          <p:cNvCxnSpPr/>
          <p:nvPr/>
        </p:nvCxnSpPr>
        <p:spPr>
          <a:xfrm flipH="1" flipV="1">
            <a:off x="2699792" y="2261584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ze strzałką 81"/>
          <p:cNvCxnSpPr/>
          <p:nvPr/>
        </p:nvCxnSpPr>
        <p:spPr>
          <a:xfrm flipH="1" flipV="1">
            <a:off x="2843808" y="2549616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 flipV="1">
            <a:off x="2339752" y="2189576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ze strzałką 85"/>
          <p:cNvCxnSpPr/>
          <p:nvPr/>
        </p:nvCxnSpPr>
        <p:spPr>
          <a:xfrm flipV="1">
            <a:off x="2051720" y="2341976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/>
          <p:nvPr/>
        </p:nvCxnSpPr>
        <p:spPr>
          <a:xfrm flipH="1" flipV="1">
            <a:off x="2195736" y="2117568"/>
            <a:ext cx="15240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ze strzałką 88"/>
          <p:cNvCxnSpPr/>
          <p:nvPr/>
        </p:nvCxnSpPr>
        <p:spPr>
          <a:xfrm flipH="1" flipV="1">
            <a:off x="2348136" y="2045560"/>
            <a:ext cx="15240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/>
          <p:nvPr/>
        </p:nvCxnSpPr>
        <p:spPr>
          <a:xfrm flipH="1" flipV="1">
            <a:off x="2483768" y="1973552"/>
            <a:ext cx="15240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 flipH="1" flipV="1">
            <a:off x="2051720" y="2189576"/>
            <a:ext cx="15240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93"/>
          <p:cNvCxnSpPr/>
          <p:nvPr/>
        </p:nvCxnSpPr>
        <p:spPr>
          <a:xfrm>
            <a:off x="2627784" y="2276872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Dowolny kształt 95"/>
          <p:cNvSpPr/>
          <p:nvPr/>
        </p:nvSpPr>
        <p:spPr>
          <a:xfrm>
            <a:off x="2619375" y="2647950"/>
            <a:ext cx="247650" cy="95250"/>
          </a:xfrm>
          <a:custGeom>
            <a:avLst/>
            <a:gdLst>
              <a:gd name="connsiteX0" fmla="*/ 0 w 247650"/>
              <a:gd name="connsiteY0" fmla="*/ 95250 h 95250"/>
              <a:gd name="connsiteX1" fmla="*/ 133350 w 247650"/>
              <a:gd name="connsiteY1" fmla="*/ 76200 h 95250"/>
              <a:gd name="connsiteX2" fmla="*/ 247650 w 247650"/>
              <a:gd name="connsiteY2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95250">
                <a:moveTo>
                  <a:pt x="0" y="95250"/>
                </a:moveTo>
                <a:cubicBezTo>
                  <a:pt x="46037" y="93662"/>
                  <a:pt x="92075" y="92075"/>
                  <a:pt x="133350" y="76200"/>
                </a:cubicBezTo>
                <a:cubicBezTo>
                  <a:pt x="174625" y="60325"/>
                  <a:pt x="211137" y="30162"/>
                  <a:pt x="24765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5592" name="Object 8"/>
          <p:cNvGraphicFramePr>
            <a:graphicFrameLocks noChangeAspect="1"/>
          </p:cNvGraphicFramePr>
          <p:nvPr/>
        </p:nvGraphicFramePr>
        <p:xfrm>
          <a:off x="2627784" y="2492896"/>
          <a:ext cx="152400" cy="139700"/>
        </p:xfrm>
        <a:graphic>
          <a:graphicData uri="http://schemas.openxmlformats.org/presentationml/2006/ole">
            <p:oleObj spid="_x0000_s195653" name="Równanie" r:id="rId7" imgW="152280" imgH="139680" progId="Equation.3">
              <p:embed/>
            </p:oleObj>
          </a:graphicData>
        </a:graphic>
      </p:graphicFrame>
      <p:graphicFrame>
        <p:nvGraphicFramePr>
          <p:cNvPr id="195593" name="Object 9"/>
          <p:cNvGraphicFramePr>
            <a:graphicFrameLocks noChangeAspect="1"/>
          </p:cNvGraphicFramePr>
          <p:nvPr/>
        </p:nvGraphicFramePr>
        <p:xfrm>
          <a:off x="3059832" y="2780928"/>
          <a:ext cx="127000" cy="139700"/>
        </p:xfrm>
        <a:graphic>
          <a:graphicData uri="http://schemas.openxmlformats.org/presentationml/2006/ole">
            <p:oleObj spid="_x0000_s195654" name="Równanie" r:id="rId8" imgW="126720" imgH="139680" progId="Equation.3">
              <p:embed/>
            </p:oleObj>
          </a:graphicData>
        </a:graphic>
      </p:graphicFrame>
      <p:graphicFrame>
        <p:nvGraphicFramePr>
          <p:cNvPr id="195594" name="Object 10"/>
          <p:cNvGraphicFramePr>
            <a:graphicFrameLocks noChangeAspect="1"/>
          </p:cNvGraphicFramePr>
          <p:nvPr/>
        </p:nvGraphicFramePr>
        <p:xfrm>
          <a:off x="1907704" y="2420888"/>
          <a:ext cx="127000" cy="139700"/>
        </p:xfrm>
        <a:graphic>
          <a:graphicData uri="http://schemas.openxmlformats.org/presentationml/2006/ole">
            <p:oleObj spid="_x0000_s195655" name="Równanie" r:id="rId9" imgW="126720" imgH="139680" progId="Equation.3">
              <p:embed/>
            </p:oleObj>
          </a:graphicData>
        </a:graphic>
      </p:graphicFrame>
      <p:graphicFrame>
        <p:nvGraphicFramePr>
          <p:cNvPr id="195595" name="Object 11"/>
          <p:cNvGraphicFramePr>
            <a:graphicFrameLocks noChangeAspect="1"/>
          </p:cNvGraphicFramePr>
          <p:nvPr/>
        </p:nvGraphicFramePr>
        <p:xfrm>
          <a:off x="3059832" y="2276872"/>
          <a:ext cx="190500" cy="228600"/>
        </p:xfrm>
        <a:graphic>
          <a:graphicData uri="http://schemas.openxmlformats.org/presentationml/2006/ole">
            <p:oleObj spid="_x0000_s195656" name="Równanie" r:id="rId10" imgW="190440" imgH="228600" progId="Equation.3">
              <p:embed/>
            </p:oleObj>
          </a:graphicData>
        </a:graphic>
      </p:graphicFrame>
      <p:graphicFrame>
        <p:nvGraphicFramePr>
          <p:cNvPr id="195596" name="Object 12"/>
          <p:cNvGraphicFramePr>
            <a:graphicFrameLocks noChangeAspect="1"/>
          </p:cNvGraphicFramePr>
          <p:nvPr/>
        </p:nvGraphicFramePr>
        <p:xfrm>
          <a:off x="1835696" y="2060848"/>
          <a:ext cx="203200" cy="241300"/>
        </p:xfrm>
        <a:graphic>
          <a:graphicData uri="http://schemas.openxmlformats.org/presentationml/2006/ole">
            <p:oleObj spid="_x0000_s195657" name="Równanie" r:id="rId11" imgW="203040" imgH="241200" progId="Equation.3">
              <p:embed/>
            </p:oleObj>
          </a:graphicData>
        </a:graphic>
      </p:graphicFrame>
      <p:cxnSp>
        <p:nvCxnSpPr>
          <p:cNvPr id="103" name="Łącznik prosty ze strzałką 102"/>
          <p:cNvCxnSpPr/>
          <p:nvPr/>
        </p:nvCxnSpPr>
        <p:spPr>
          <a:xfrm flipV="1">
            <a:off x="1547664" y="3933056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/>
          <p:cNvCxnSpPr/>
          <p:nvPr/>
        </p:nvCxnSpPr>
        <p:spPr>
          <a:xfrm>
            <a:off x="1547664" y="4869160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Elipsa 104"/>
          <p:cNvSpPr/>
          <p:nvPr/>
        </p:nvSpPr>
        <p:spPr>
          <a:xfrm>
            <a:off x="1979712" y="4221088"/>
            <a:ext cx="1368152" cy="12961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6" name="Łącznik prosty 105"/>
          <p:cNvCxnSpPr>
            <a:stCxn id="105" idx="7"/>
            <a:endCxn id="105" idx="3"/>
          </p:cNvCxnSpPr>
          <p:nvPr/>
        </p:nvCxnSpPr>
        <p:spPr>
          <a:xfrm flipH="1">
            <a:off x="2180073" y="4410904"/>
            <a:ext cx="967430" cy="91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Dowolny kształt 106"/>
          <p:cNvSpPr/>
          <p:nvPr/>
        </p:nvSpPr>
        <p:spPr>
          <a:xfrm>
            <a:off x="2915816" y="4581128"/>
            <a:ext cx="144016" cy="276622"/>
          </a:xfrm>
          <a:custGeom>
            <a:avLst/>
            <a:gdLst>
              <a:gd name="connsiteX0" fmla="*/ 123825 w 123825"/>
              <a:gd name="connsiteY0" fmla="*/ 228600 h 228600"/>
              <a:gd name="connsiteX1" fmla="*/ 95250 w 123825"/>
              <a:gd name="connsiteY1" fmla="*/ 76200 h 228600"/>
              <a:gd name="connsiteX2" fmla="*/ 0 w 123825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228600">
                <a:moveTo>
                  <a:pt x="123825" y="228600"/>
                </a:moveTo>
                <a:cubicBezTo>
                  <a:pt x="119856" y="171450"/>
                  <a:pt x="115887" y="114300"/>
                  <a:pt x="95250" y="76200"/>
                </a:cubicBezTo>
                <a:cubicBezTo>
                  <a:pt x="74613" y="38100"/>
                  <a:pt x="0" y="0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08" name="Object 12"/>
          <p:cNvGraphicFramePr>
            <a:graphicFrameLocks noChangeAspect="1"/>
          </p:cNvGraphicFramePr>
          <p:nvPr/>
        </p:nvGraphicFramePr>
        <p:xfrm>
          <a:off x="2831232" y="4653136"/>
          <a:ext cx="228600" cy="177800"/>
        </p:xfrm>
        <a:graphic>
          <a:graphicData uri="http://schemas.openxmlformats.org/presentationml/2006/ole">
            <p:oleObj spid="_x0000_s195658" name="Równanie" r:id="rId12" imgW="228600" imgH="177480" progId="Equation.3">
              <p:embed/>
            </p:oleObj>
          </a:graphicData>
        </a:graphic>
      </p:graphicFrame>
      <p:graphicFrame>
        <p:nvGraphicFramePr>
          <p:cNvPr id="109" name="Object 13"/>
          <p:cNvGraphicFramePr>
            <a:graphicFrameLocks noChangeAspect="1"/>
          </p:cNvGraphicFramePr>
          <p:nvPr/>
        </p:nvGraphicFramePr>
        <p:xfrm>
          <a:off x="1331640" y="4005064"/>
          <a:ext cx="127000" cy="139700"/>
        </p:xfrm>
        <a:graphic>
          <a:graphicData uri="http://schemas.openxmlformats.org/presentationml/2006/ole">
            <p:oleObj spid="_x0000_s195659" name="Równanie" r:id="rId13" imgW="126720" imgH="139680" progId="Equation.3">
              <p:embed/>
            </p:oleObj>
          </a:graphicData>
        </a:graphic>
      </p:graphicFrame>
      <p:graphicFrame>
        <p:nvGraphicFramePr>
          <p:cNvPr id="110" name="Object 14"/>
          <p:cNvGraphicFramePr>
            <a:graphicFrameLocks noChangeAspect="1"/>
          </p:cNvGraphicFramePr>
          <p:nvPr/>
        </p:nvGraphicFramePr>
        <p:xfrm>
          <a:off x="4139952" y="4941168"/>
          <a:ext cx="152400" cy="139700"/>
        </p:xfrm>
        <a:graphic>
          <a:graphicData uri="http://schemas.openxmlformats.org/presentationml/2006/ole">
            <p:oleObj spid="_x0000_s195660" name="Równanie" r:id="rId14" imgW="152280" imgH="139680" progId="Equation.3">
              <p:embed/>
            </p:oleObj>
          </a:graphicData>
        </a:graphic>
      </p:graphicFrame>
      <p:cxnSp>
        <p:nvCxnSpPr>
          <p:cNvPr id="111" name="Łącznik prosty 110"/>
          <p:cNvCxnSpPr>
            <a:stCxn id="105" idx="2"/>
          </p:cNvCxnSpPr>
          <p:nvPr/>
        </p:nvCxnSpPr>
        <p:spPr>
          <a:xfrm>
            <a:off x="1979712" y="4869160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/>
          <p:nvPr/>
        </p:nvCxnSpPr>
        <p:spPr>
          <a:xfrm>
            <a:off x="2195736" y="3789040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/>
          <p:cNvCxnSpPr/>
          <p:nvPr/>
        </p:nvCxnSpPr>
        <p:spPr>
          <a:xfrm>
            <a:off x="3347864" y="4941168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113"/>
          <p:cNvCxnSpPr/>
          <p:nvPr/>
        </p:nvCxnSpPr>
        <p:spPr>
          <a:xfrm>
            <a:off x="1547664" y="537321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>
            <a:off x="1547664" y="5589240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/>
          <p:cNvCxnSpPr/>
          <p:nvPr/>
        </p:nvCxnSpPr>
        <p:spPr>
          <a:xfrm>
            <a:off x="1547664" y="5877272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/>
          <p:cNvCxnSpPr/>
          <p:nvPr/>
        </p:nvCxnSpPr>
        <p:spPr>
          <a:xfrm>
            <a:off x="1547664" y="4149080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y 118"/>
          <p:cNvCxnSpPr/>
          <p:nvPr/>
        </p:nvCxnSpPr>
        <p:spPr>
          <a:xfrm>
            <a:off x="1691680" y="4437112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/>
          <p:cNvCxnSpPr/>
          <p:nvPr/>
        </p:nvCxnSpPr>
        <p:spPr>
          <a:xfrm>
            <a:off x="1979712" y="5301208"/>
            <a:ext cx="2016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/>
          <p:cNvCxnSpPr/>
          <p:nvPr/>
        </p:nvCxnSpPr>
        <p:spPr>
          <a:xfrm>
            <a:off x="3707904" y="4365104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" name="Object 15"/>
          <p:cNvGraphicFramePr>
            <a:graphicFrameLocks noChangeAspect="1"/>
          </p:cNvGraphicFramePr>
          <p:nvPr/>
        </p:nvGraphicFramePr>
        <p:xfrm>
          <a:off x="2411760" y="5877272"/>
          <a:ext cx="177800" cy="215900"/>
        </p:xfrm>
        <a:graphic>
          <a:graphicData uri="http://schemas.openxmlformats.org/presentationml/2006/ole">
            <p:oleObj spid="_x0000_s195661" name="Równanie" r:id="rId15" imgW="177480" imgH="215640" progId="Equation.3">
              <p:embed/>
            </p:oleObj>
          </a:graphicData>
        </a:graphic>
      </p:graphicFrame>
      <p:graphicFrame>
        <p:nvGraphicFramePr>
          <p:cNvPr id="123" name="Object 16"/>
          <p:cNvGraphicFramePr>
            <a:graphicFrameLocks noChangeAspect="1"/>
          </p:cNvGraphicFramePr>
          <p:nvPr/>
        </p:nvGraphicFramePr>
        <p:xfrm>
          <a:off x="1619672" y="5157316"/>
          <a:ext cx="190500" cy="215900"/>
        </p:xfrm>
        <a:graphic>
          <a:graphicData uri="http://schemas.openxmlformats.org/presentationml/2006/ole">
            <p:oleObj spid="_x0000_s195662" name="Równanie" r:id="rId16" imgW="190440" imgH="215640" progId="Equation.3">
              <p:embed/>
            </p:oleObj>
          </a:graphicData>
        </a:graphic>
      </p:graphicFrame>
      <p:graphicFrame>
        <p:nvGraphicFramePr>
          <p:cNvPr id="124" name="Object 17"/>
          <p:cNvGraphicFramePr>
            <a:graphicFrameLocks noChangeAspect="1"/>
          </p:cNvGraphicFramePr>
          <p:nvPr/>
        </p:nvGraphicFramePr>
        <p:xfrm>
          <a:off x="1763688" y="5589240"/>
          <a:ext cx="203200" cy="241300"/>
        </p:xfrm>
        <a:graphic>
          <a:graphicData uri="http://schemas.openxmlformats.org/presentationml/2006/ole">
            <p:oleObj spid="_x0000_s195663" name="Równanie" r:id="rId17" imgW="203040" imgH="241200" progId="Equation.3">
              <p:embed/>
            </p:oleObj>
          </a:graphicData>
        </a:graphic>
      </p:graphicFrame>
      <p:graphicFrame>
        <p:nvGraphicFramePr>
          <p:cNvPr id="125" name="Object 18"/>
          <p:cNvGraphicFramePr>
            <a:graphicFrameLocks noChangeAspect="1"/>
          </p:cNvGraphicFramePr>
          <p:nvPr/>
        </p:nvGraphicFramePr>
        <p:xfrm>
          <a:off x="2339752" y="3933056"/>
          <a:ext cx="190500" cy="228600"/>
        </p:xfrm>
        <a:graphic>
          <a:graphicData uri="http://schemas.openxmlformats.org/presentationml/2006/ole">
            <p:oleObj spid="_x0000_s195664" name="Równanie" r:id="rId18" imgW="190440" imgH="228600" progId="Equation.3">
              <p:embed/>
            </p:oleObj>
          </a:graphicData>
        </a:graphic>
      </p:graphicFrame>
      <p:graphicFrame>
        <p:nvGraphicFramePr>
          <p:cNvPr id="126" name="Object 19"/>
          <p:cNvGraphicFramePr>
            <a:graphicFrameLocks noChangeAspect="1"/>
          </p:cNvGraphicFramePr>
          <p:nvPr/>
        </p:nvGraphicFramePr>
        <p:xfrm>
          <a:off x="3707904" y="4581128"/>
          <a:ext cx="127000" cy="139700"/>
        </p:xfrm>
        <a:graphic>
          <a:graphicData uri="http://schemas.openxmlformats.org/presentationml/2006/ole">
            <p:oleObj spid="_x0000_s195665" name="Równanie" r:id="rId19" imgW="126720" imgH="139680" progId="Equation.3">
              <p:embed/>
            </p:oleObj>
          </a:graphicData>
        </a:graphic>
      </p:graphicFrame>
      <p:graphicFrame>
        <p:nvGraphicFramePr>
          <p:cNvPr id="127" name="Object 20"/>
          <p:cNvGraphicFramePr>
            <a:graphicFrameLocks noChangeAspect="1"/>
          </p:cNvGraphicFramePr>
          <p:nvPr/>
        </p:nvGraphicFramePr>
        <p:xfrm>
          <a:off x="3707904" y="5013176"/>
          <a:ext cx="127000" cy="139700"/>
        </p:xfrm>
        <a:graphic>
          <a:graphicData uri="http://schemas.openxmlformats.org/presentationml/2006/ole">
            <p:oleObj spid="_x0000_s195666" name="Równanie" r:id="rId20" imgW="126720" imgH="139680" progId="Equation.3">
              <p:embed/>
            </p:oleObj>
          </a:graphicData>
        </a:graphic>
      </p:graphicFrame>
      <p:cxnSp>
        <p:nvCxnSpPr>
          <p:cNvPr id="130" name="Łącznik prosty 129"/>
          <p:cNvCxnSpPr/>
          <p:nvPr/>
        </p:nvCxnSpPr>
        <p:spPr>
          <a:xfrm>
            <a:off x="3131840" y="3941440"/>
            <a:ext cx="0" cy="1872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Prostokąt 132"/>
          <p:cNvSpPr/>
          <p:nvPr/>
        </p:nvSpPr>
        <p:spPr>
          <a:xfrm>
            <a:off x="5258296" y="1916832"/>
            <a:ext cx="2448272" cy="12241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4" name="Łącznik prosty 133"/>
          <p:cNvCxnSpPr/>
          <p:nvPr/>
        </p:nvCxnSpPr>
        <p:spPr>
          <a:xfrm>
            <a:off x="5258296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Łącznik prosty ze strzałką 134"/>
          <p:cNvCxnSpPr/>
          <p:nvPr/>
        </p:nvCxnSpPr>
        <p:spPr>
          <a:xfrm flipV="1">
            <a:off x="583436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Łącznik prosty ze strzałką 135"/>
          <p:cNvCxnSpPr/>
          <p:nvPr/>
        </p:nvCxnSpPr>
        <p:spPr>
          <a:xfrm flipV="1">
            <a:off x="598676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ze strzałką 136"/>
          <p:cNvCxnSpPr/>
          <p:nvPr/>
        </p:nvCxnSpPr>
        <p:spPr>
          <a:xfrm flipV="1">
            <a:off x="612239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Łącznik prosty ze strzałką 137"/>
          <p:cNvCxnSpPr/>
          <p:nvPr/>
        </p:nvCxnSpPr>
        <p:spPr>
          <a:xfrm flipV="1">
            <a:off x="626640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Łącznik prosty ze strzałką 138"/>
          <p:cNvCxnSpPr/>
          <p:nvPr/>
        </p:nvCxnSpPr>
        <p:spPr>
          <a:xfrm flipV="1">
            <a:off x="525829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Łącznik prosty ze strzałką 139"/>
          <p:cNvCxnSpPr/>
          <p:nvPr/>
        </p:nvCxnSpPr>
        <p:spPr>
          <a:xfrm flipV="1">
            <a:off x="540231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Łącznik prosty ze strzałką 140"/>
          <p:cNvCxnSpPr/>
          <p:nvPr/>
        </p:nvCxnSpPr>
        <p:spPr>
          <a:xfrm flipV="1">
            <a:off x="554632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Łącznik prosty ze strzałką 141"/>
          <p:cNvCxnSpPr/>
          <p:nvPr/>
        </p:nvCxnSpPr>
        <p:spPr>
          <a:xfrm flipV="1">
            <a:off x="569034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/>
          <p:cNvCxnSpPr/>
          <p:nvPr/>
        </p:nvCxnSpPr>
        <p:spPr>
          <a:xfrm>
            <a:off x="6410424" y="3140968"/>
            <a:ext cx="10081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ze strzałką 143"/>
          <p:cNvCxnSpPr/>
          <p:nvPr/>
        </p:nvCxnSpPr>
        <p:spPr>
          <a:xfrm flipV="1">
            <a:off x="698648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Łącznik prosty ze strzałką 144"/>
          <p:cNvCxnSpPr/>
          <p:nvPr/>
        </p:nvCxnSpPr>
        <p:spPr>
          <a:xfrm flipV="1">
            <a:off x="713888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Łącznik prosty ze strzałką 145"/>
          <p:cNvCxnSpPr/>
          <p:nvPr/>
        </p:nvCxnSpPr>
        <p:spPr>
          <a:xfrm flipV="1">
            <a:off x="727452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Łącznik prosty ze strzałką 146"/>
          <p:cNvCxnSpPr/>
          <p:nvPr/>
        </p:nvCxnSpPr>
        <p:spPr>
          <a:xfrm flipV="1">
            <a:off x="741853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Łącznik prosty ze strzałką 147"/>
          <p:cNvCxnSpPr/>
          <p:nvPr/>
        </p:nvCxnSpPr>
        <p:spPr>
          <a:xfrm flipV="1">
            <a:off x="6410424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ze strzałką 148"/>
          <p:cNvCxnSpPr/>
          <p:nvPr/>
        </p:nvCxnSpPr>
        <p:spPr>
          <a:xfrm flipV="1">
            <a:off x="655444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ze strzałką 149"/>
          <p:cNvCxnSpPr/>
          <p:nvPr/>
        </p:nvCxnSpPr>
        <p:spPr>
          <a:xfrm flipV="1">
            <a:off x="6698456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Łącznik prosty ze strzałką 150"/>
          <p:cNvCxnSpPr/>
          <p:nvPr/>
        </p:nvCxnSpPr>
        <p:spPr>
          <a:xfrm flipV="1">
            <a:off x="684247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Łącznik prosty ze strzałką 151"/>
          <p:cNvCxnSpPr/>
          <p:nvPr/>
        </p:nvCxnSpPr>
        <p:spPr>
          <a:xfrm flipV="1">
            <a:off x="7562552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Łącznik prosty ze strzałką 152"/>
          <p:cNvCxnSpPr/>
          <p:nvPr/>
        </p:nvCxnSpPr>
        <p:spPr>
          <a:xfrm flipV="1">
            <a:off x="7706568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ze strzałką 153"/>
          <p:cNvCxnSpPr/>
          <p:nvPr/>
        </p:nvCxnSpPr>
        <p:spPr>
          <a:xfrm flipV="1">
            <a:off x="583436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/>
          <p:nvPr/>
        </p:nvCxnSpPr>
        <p:spPr>
          <a:xfrm flipV="1">
            <a:off x="598676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Łącznik prosty ze strzałką 155"/>
          <p:cNvCxnSpPr/>
          <p:nvPr/>
        </p:nvCxnSpPr>
        <p:spPr>
          <a:xfrm flipV="1">
            <a:off x="612239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Łącznik prosty ze strzałką 156"/>
          <p:cNvCxnSpPr/>
          <p:nvPr/>
        </p:nvCxnSpPr>
        <p:spPr>
          <a:xfrm flipV="1">
            <a:off x="626640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ze strzałką 157"/>
          <p:cNvCxnSpPr/>
          <p:nvPr/>
        </p:nvCxnSpPr>
        <p:spPr>
          <a:xfrm flipV="1">
            <a:off x="525829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ze strzałką 158"/>
          <p:cNvCxnSpPr/>
          <p:nvPr/>
        </p:nvCxnSpPr>
        <p:spPr>
          <a:xfrm flipV="1">
            <a:off x="540231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Łącznik prosty ze strzałką 159"/>
          <p:cNvCxnSpPr/>
          <p:nvPr/>
        </p:nvCxnSpPr>
        <p:spPr>
          <a:xfrm flipV="1">
            <a:off x="554632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ze strzałką 160"/>
          <p:cNvCxnSpPr/>
          <p:nvPr/>
        </p:nvCxnSpPr>
        <p:spPr>
          <a:xfrm flipV="1">
            <a:off x="569034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Łącznik prosty ze strzałką 161"/>
          <p:cNvCxnSpPr/>
          <p:nvPr/>
        </p:nvCxnSpPr>
        <p:spPr>
          <a:xfrm flipV="1">
            <a:off x="698648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ze strzałką 162"/>
          <p:cNvCxnSpPr/>
          <p:nvPr/>
        </p:nvCxnSpPr>
        <p:spPr>
          <a:xfrm flipV="1">
            <a:off x="713888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Łącznik prosty ze strzałką 163"/>
          <p:cNvCxnSpPr/>
          <p:nvPr/>
        </p:nvCxnSpPr>
        <p:spPr>
          <a:xfrm flipV="1">
            <a:off x="727452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y ze strzałką 164"/>
          <p:cNvCxnSpPr/>
          <p:nvPr/>
        </p:nvCxnSpPr>
        <p:spPr>
          <a:xfrm flipV="1">
            <a:off x="741853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Łącznik prosty ze strzałką 165"/>
          <p:cNvCxnSpPr/>
          <p:nvPr/>
        </p:nvCxnSpPr>
        <p:spPr>
          <a:xfrm flipV="1">
            <a:off x="6410424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ze strzałką 166"/>
          <p:cNvCxnSpPr/>
          <p:nvPr/>
        </p:nvCxnSpPr>
        <p:spPr>
          <a:xfrm flipV="1">
            <a:off x="6554440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Łącznik prosty ze strzałką 167"/>
          <p:cNvCxnSpPr/>
          <p:nvPr/>
        </p:nvCxnSpPr>
        <p:spPr>
          <a:xfrm flipV="1">
            <a:off x="6698456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ze strzałką 168"/>
          <p:cNvCxnSpPr/>
          <p:nvPr/>
        </p:nvCxnSpPr>
        <p:spPr>
          <a:xfrm flipV="1">
            <a:off x="684247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Łącznik prosty ze strzałką 169"/>
          <p:cNvCxnSpPr/>
          <p:nvPr/>
        </p:nvCxnSpPr>
        <p:spPr>
          <a:xfrm flipV="1">
            <a:off x="7562552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Łącznik prosty ze strzałką 170"/>
          <p:cNvCxnSpPr/>
          <p:nvPr/>
        </p:nvCxnSpPr>
        <p:spPr>
          <a:xfrm flipV="1">
            <a:off x="7706568" y="162880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y ze strzałką 171"/>
          <p:cNvCxnSpPr/>
          <p:nvPr/>
        </p:nvCxnSpPr>
        <p:spPr>
          <a:xfrm flipH="1">
            <a:off x="7706568" y="1916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y ze strzałką 172"/>
          <p:cNvCxnSpPr/>
          <p:nvPr/>
        </p:nvCxnSpPr>
        <p:spPr>
          <a:xfrm flipH="1">
            <a:off x="7706568" y="2069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y ze strzałką 173"/>
          <p:cNvCxnSpPr/>
          <p:nvPr/>
        </p:nvCxnSpPr>
        <p:spPr>
          <a:xfrm flipH="1">
            <a:off x="7706568" y="2221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Łącznik prosty ze strzałką 174"/>
          <p:cNvCxnSpPr/>
          <p:nvPr/>
        </p:nvCxnSpPr>
        <p:spPr>
          <a:xfrm flipH="1">
            <a:off x="7706568" y="2374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ze strzałką 175"/>
          <p:cNvCxnSpPr/>
          <p:nvPr/>
        </p:nvCxnSpPr>
        <p:spPr>
          <a:xfrm flipH="1">
            <a:off x="7706568" y="25264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Łącznik prosty ze strzałką 176"/>
          <p:cNvCxnSpPr/>
          <p:nvPr/>
        </p:nvCxnSpPr>
        <p:spPr>
          <a:xfrm flipH="1">
            <a:off x="7706568" y="2678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ze strzałką 177"/>
          <p:cNvCxnSpPr/>
          <p:nvPr/>
        </p:nvCxnSpPr>
        <p:spPr>
          <a:xfrm flipH="1">
            <a:off x="7706568" y="2831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ze strzałką 178"/>
          <p:cNvCxnSpPr/>
          <p:nvPr/>
        </p:nvCxnSpPr>
        <p:spPr>
          <a:xfrm flipH="1">
            <a:off x="7706568" y="2983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Łącznik prosty ze strzałką 179"/>
          <p:cNvCxnSpPr/>
          <p:nvPr/>
        </p:nvCxnSpPr>
        <p:spPr>
          <a:xfrm flipH="1">
            <a:off x="7706568" y="3136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ze strzałką 180"/>
          <p:cNvCxnSpPr/>
          <p:nvPr/>
        </p:nvCxnSpPr>
        <p:spPr>
          <a:xfrm flipH="1">
            <a:off x="4970264" y="1916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Łącznik prosty ze strzałką 181"/>
          <p:cNvCxnSpPr/>
          <p:nvPr/>
        </p:nvCxnSpPr>
        <p:spPr>
          <a:xfrm flipH="1">
            <a:off x="4970264" y="2069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Łącznik prosty ze strzałką 182"/>
          <p:cNvCxnSpPr/>
          <p:nvPr/>
        </p:nvCxnSpPr>
        <p:spPr>
          <a:xfrm flipH="1">
            <a:off x="4970264" y="2221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ze strzałką 183"/>
          <p:cNvCxnSpPr/>
          <p:nvPr/>
        </p:nvCxnSpPr>
        <p:spPr>
          <a:xfrm flipH="1">
            <a:off x="4970264" y="2374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Łącznik prosty ze strzałką 184"/>
          <p:cNvCxnSpPr/>
          <p:nvPr/>
        </p:nvCxnSpPr>
        <p:spPr>
          <a:xfrm flipH="1">
            <a:off x="4970264" y="25264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Łącznik prosty ze strzałką 185"/>
          <p:cNvCxnSpPr/>
          <p:nvPr/>
        </p:nvCxnSpPr>
        <p:spPr>
          <a:xfrm flipH="1">
            <a:off x="4970264" y="26788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Łącznik prosty ze strzałką 186"/>
          <p:cNvCxnSpPr/>
          <p:nvPr/>
        </p:nvCxnSpPr>
        <p:spPr>
          <a:xfrm flipH="1">
            <a:off x="4970264" y="28312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Łącznik prosty ze strzałką 187"/>
          <p:cNvCxnSpPr/>
          <p:nvPr/>
        </p:nvCxnSpPr>
        <p:spPr>
          <a:xfrm flipH="1">
            <a:off x="4970264" y="29836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Łącznik prosty ze strzałką 188"/>
          <p:cNvCxnSpPr/>
          <p:nvPr/>
        </p:nvCxnSpPr>
        <p:spPr>
          <a:xfrm flipH="1">
            <a:off x="4970264" y="3136032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0" name="Object 3"/>
          <p:cNvGraphicFramePr>
            <a:graphicFrameLocks noChangeAspect="1"/>
          </p:cNvGraphicFramePr>
          <p:nvPr/>
        </p:nvGraphicFramePr>
        <p:xfrm>
          <a:off x="4748213" y="2630488"/>
          <a:ext cx="190500" cy="228600"/>
        </p:xfrm>
        <a:graphic>
          <a:graphicData uri="http://schemas.openxmlformats.org/presentationml/2006/ole">
            <p:oleObj spid="_x0000_s195667" name="Równanie" r:id="rId21" imgW="190440" imgH="228600" progId="Equation.3">
              <p:embed/>
            </p:oleObj>
          </a:graphicData>
        </a:graphic>
      </p:graphicFrame>
      <p:graphicFrame>
        <p:nvGraphicFramePr>
          <p:cNvPr id="212" name="Object 12"/>
          <p:cNvGraphicFramePr>
            <a:graphicFrameLocks noChangeAspect="1"/>
          </p:cNvGraphicFramePr>
          <p:nvPr/>
        </p:nvGraphicFramePr>
        <p:xfrm>
          <a:off x="6444208" y="3429000"/>
          <a:ext cx="203200" cy="241300"/>
        </p:xfrm>
        <a:graphic>
          <a:graphicData uri="http://schemas.openxmlformats.org/presentationml/2006/ole">
            <p:oleObj spid="_x0000_s195668" name="Równanie" r:id="rId22" imgW="203040" imgH="241200" progId="Equation.3">
              <p:embed/>
            </p:oleObj>
          </a:graphicData>
        </a:graphic>
      </p:graphicFrame>
      <p:graphicFrame>
        <p:nvGraphicFramePr>
          <p:cNvPr id="195614" name="Object 30"/>
          <p:cNvGraphicFramePr>
            <a:graphicFrameLocks noChangeAspect="1"/>
          </p:cNvGraphicFramePr>
          <p:nvPr/>
        </p:nvGraphicFramePr>
        <p:xfrm>
          <a:off x="8100392" y="2564904"/>
          <a:ext cx="190500" cy="228600"/>
        </p:xfrm>
        <a:graphic>
          <a:graphicData uri="http://schemas.openxmlformats.org/presentationml/2006/ole">
            <p:oleObj spid="_x0000_s195669" name="Równanie" r:id="rId23" imgW="190440" imgH="228600" progId="Equation.3">
              <p:embed/>
            </p:oleObj>
          </a:graphicData>
        </a:graphic>
      </p:graphicFrame>
      <p:graphicFrame>
        <p:nvGraphicFramePr>
          <p:cNvPr id="195615" name="Object 31"/>
          <p:cNvGraphicFramePr>
            <a:graphicFrameLocks noChangeAspect="1"/>
          </p:cNvGraphicFramePr>
          <p:nvPr/>
        </p:nvGraphicFramePr>
        <p:xfrm>
          <a:off x="6372200" y="1340768"/>
          <a:ext cx="203200" cy="241300"/>
        </p:xfrm>
        <a:graphic>
          <a:graphicData uri="http://schemas.openxmlformats.org/presentationml/2006/ole">
            <p:oleObj spid="_x0000_s195670" name="Równanie" r:id="rId24" imgW="203040" imgH="241200" progId="Equation.3">
              <p:embed/>
            </p:oleObj>
          </a:graphicData>
        </a:graphic>
      </p:graphicFrame>
      <p:cxnSp>
        <p:nvCxnSpPr>
          <p:cNvPr id="215" name="Łącznik prosty ze strzałką 214"/>
          <p:cNvCxnSpPr/>
          <p:nvPr/>
        </p:nvCxnSpPr>
        <p:spPr>
          <a:xfrm flipH="1">
            <a:off x="7380312" y="184482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Łącznik prosty ze strzałką 215"/>
          <p:cNvCxnSpPr/>
          <p:nvPr/>
        </p:nvCxnSpPr>
        <p:spPr>
          <a:xfrm flipH="1">
            <a:off x="7020272" y="184482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Łącznik prosty ze strzałką 216"/>
          <p:cNvCxnSpPr/>
          <p:nvPr/>
        </p:nvCxnSpPr>
        <p:spPr>
          <a:xfrm flipH="1">
            <a:off x="6660232" y="184482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Łącznik prosty ze strzałką 217"/>
          <p:cNvCxnSpPr/>
          <p:nvPr/>
        </p:nvCxnSpPr>
        <p:spPr>
          <a:xfrm flipH="1">
            <a:off x="6228184" y="184482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Łącznik prosty ze strzałką 218"/>
          <p:cNvCxnSpPr/>
          <p:nvPr/>
        </p:nvCxnSpPr>
        <p:spPr>
          <a:xfrm flipH="1">
            <a:off x="5796136" y="184482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Łącznik prosty ze strzałką 219"/>
          <p:cNvCxnSpPr/>
          <p:nvPr/>
        </p:nvCxnSpPr>
        <p:spPr>
          <a:xfrm flipH="1">
            <a:off x="5364088" y="1844824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Łącznik prosty ze strzałką 220"/>
          <p:cNvCxnSpPr/>
          <p:nvPr/>
        </p:nvCxnSpPr>
        <p:spPr>
          <a:xfrm flipH="1">
            <a:off x="5364088" y="321297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Łącznik prosty ze strzałką 221"/>
          <p:cNvCxnSpPr/>
          <p:nvPr/>
        </p:nvCxnSpPr>
        <p:spPr>
          <a:xfrm flipH="1">
            <a:off x="5796136" y="321297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Łącznik prosty ze strzałką 222"/>
          <p:cNvCxnSpPr/>
          <p:nvPr/>
        </p:nvCxnSpPr>
        <p:spPr>
          <a:xfrm flipH="1">
            <a:off x="6300192" y="321297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Łącznik prosty ze strzałką 223"/>
          <p:cNvCxnSpPr/>
          <p:nvPr/>
        </p:nvCxnSpPr>
        <p:spPr>
          <a:xfrm flipH="1">
            <a:off x="6876256" y="321297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Łącznik prosty ze strzałką 224"/>
          <p:cNvCxnSpPr/>
          <p:nvPr/>
        </p:nvCxnSpPr>
        <p:spPr>
          <a:xfrm flipH="1">
            <a:off x="7380312" y="3212976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Łącznik prosty ze strzałką 225"/>
          <p:cNvCxnSpPr/>
          <p:nvPr/>
        </p:nvCxnSpPr>
        <p:spPr>
          <a:xfrm flipV="1">
            <a:off x="7740352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Łącznik prosty ze strzałką 226"/>
          <p:cNvCxnSpPr/>
          <p:nvPr/>
        </p:nvCxnSpPr>
        <p:spPr>
          <a:xfrm flipV="1">
            <a:off x="7740352" y="234888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Łącznik prosty ze strzałką 227"/>
          <p:cNvCxnSpPr/>
          <p:nvPr/>
        </p:nvCxnSpPr>
        <p:spPr>
          <a:xfrm flipV="1">
            <a:off x="7740352" y="278092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Łącznik prosty ze strzałką 228"/>
          <p:cNvCxnSpPr/>
          <p:nvPr/>
        </p:nvCxnSpPr>
        <p:spPr>
          <a:xfrm flipV="1">
            <a:off x="5220072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Łącznik prosty ze strzałką 229"/>
          <p:cNvCxnSpPr/>
          <p:nvPr/>
        </p:nvCxnSpPr>
        <p:spPr>
          <a:xfrm flipV="1">
            <a:off x="5220072" y="242088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Łącznik prosty ze strzałką 230"/>
          <p:cNvCxnSpPr/>
          <p:nvPr/>
        </p:nvCxnSpPr>
        <p:spPr>
          <a:xfrm flipV="1">
            <a:off x="5220072" y="278092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y 232"/>
          <p:cNvCxnSpPr/>
          <p:nvPr/>
        </p:nvCxnSpPr>
        <p:spPr>
          <a:xfrm>
            <a:off x="6156176" y="1916832"/>
            <a:ext cx="0" cy="9361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Łącznik prosty 233"/>
          <p:cNvCxnSpPr/>
          <p:nvPr/>
        </p:nvCxnSpPr>
        <p:spPr>
          <a:xfrm>
            <a:off x="6156176" y="1916832"/>
            <a:ext cx="432048" cy="9361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Dowolny kształt 236"/>
          <p:cNvSpPr/>
          <p:nvPr/>
        </p:nvSpPr>
        <p:spPr>
          <a:xfrm>
            <a:off x="6162675" y="2519363"/>
            <a:ext cx="300037" cy="125412"/>
          </a:xfrm>
          <a:custGeom>
            <a:avLst/>
            <a:gdLst>
              <a:gd name="connsiteX0" fmla="*/ 0 w 300037"/>
              <a:gd name="connsiteY0" fmla="*/ 109537 h 125412"/>
              <a:gd name="connsiteX1" fmla="*/ 180975 w 300037"/>
              <a:gd name="connsiteY1" fmla="*/ 109537 h 125412"/>
              <a:gd name="connsiteX2" fmla="*/ 285750 w 300037"/>
              <a:gd name="connsiteY2" fmla="*/ 14287 h 125412"/>
              <a:gd name="connsiteX3" fmla="*/ 266700 w 300037"/>
              <a:gd name="connsiteY3" fmla="*/ 23812 h 125412"/>
              <a:gd name="connsiteX4" fmla="*/ 276225 w 300037"/>
              <a:gd name="connsiteY4" fmla="*/ 33337 h 125412"/>
              <a:gd name="connsiteX5" fmla="*/ 266700 w 300037"/>
              <a:gd name="connsiteY5" fmla="*/ 14287 h 12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037" h="125412">
                <a:moveTo>
                  <a:pt x="0" y="109537"/>
                </a:moveTo>
                <a:cubicBezTo>
                  <a:pt x="66675" y="117474"/>
                  <a:pt x="133350" y="125412"/>
                  <a:pt x="180975" y="109537"/>
                </a:cubicBezTo>
                <a:cubicBezTo>
                  <a:pt x="228600" y="93662"/>
                  <a:pt x="271463" y="28574"/>
                  <a:pt x="285750" y="14287"/>
                </a:cubicBezTo>
                <a:cubicBezTo>
                  <a:pt x="300037" y="0"/>
                  <a:pt x="268287" y="20637"/>
                  <a:pt x="266700" y="23812"/>
                </a:cubicBezTo>
                <a:cubicBezTo>
                  <a:pt x="265113" y="26987"/>
                  <a:pt x="276225" y="34924"/>
                  <a:pt x="276225" y="33337"/>
                </a:cubicBezTo>
                <a:cubicBezTo>
                  <a:pt x="276225" y="31750"/>
                  <a:pt x="271462" y="23018"/>
                  <a:pt x="266700" y="14287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95616" name="Object 32"/>
          <p:cNvGraphicFramePr>
            <a:graphicFrameLocks noChangeAspect="1"/>
          </p:cNvGraphicFramePr>
          <p:nvPr/>
        </p:nvGraphicFramePr>
        <p:xfrm>
          <a:off x="6156176" y="2348880"/>
          <a:ext cx="190500" cy="228600"/>
        </p:xfrm>
        <a:graphic>
          <a:graphicData uri="http://schemas.openxmlformats.org/presentationml/2006/ole">
            <p:oleObj spid="_x0000_s195671" name="Równanie" r:id="rId25" imgW="190440" imgH="228600" progId="Equation.3">
              <p:embed/>
            </p:oleObj>
          </a:graphicData>
        </a:graphic>
      </p:graphicFrame>
      <p:graphicFrame>
        <p:nvGraphicFramePr>
          <p:cNvPr id="195617" name="Object 33"/>
          <p:cNvGraphicFramePr>
            <a:graphicFrameLocks noChangeAspect="1"/>
          </p:cNvGraphicFramePr>
          <p:nvPr/>
        </p:nvGraphicFramePr>
        <p:xfrm>
          <a:off x="5292080" y="2420888"/>
          <a:ext cx="127000" cy="139700"/>
        </p:xfrm>
        <a:graphic>
          <a:graphicData uri="http://schemas.openxmlformats.org/presentationml/2006/ole">
            <p:oleObj spid="_x0000_s195672" name="Równanie" r:id="rId26" imgW="126720" imgH="139680" progId="Equation.3">
              <p:embed/>
            </p:oleObj>
          </a:graphicData>
        </a:graphic>
      </p:graphicFrame>
      <p:graphicFrame>
        <p:nvGraphicFramePr>
          <p:cNvPr id="195618" name="Object 34"/>
          <p:cNvGraphicFramePr>
            <a:graphicFrameLocks noChangeAspect="1"/>
          </p:cNvGraphicFramePr>
          <p:nvPr/>
        </p:nvGraphicFramePr>
        <p:xfrm>
          <a:off x="5868144" y="2924944"/>
          <a:ext cx="127000" cy="139700"/>
        </p:xfrm>
        <a:graphic>
          <a:graphicData uri="http://schemas.openxmlformats.org/presentationml/2006/ole">
            <p:oleObj spid="_x0000_s195673" name="Równanie" r:id="rId27" imgW="126720" imgH="139680" progId="Equation.3">
              <p:embed/>
            </p:oleObj>
          </a:graphicData>
        </a:graphic>
      </p:graphicFrame>
      <p:graphicFrame>
        <p:nvGraphicFramePr>
          <p:cNvPr id="195620" name="Object 36"/>
          <p:cNvGraphicFramePr>
            <a:graphicFrameLocks noChangeAspect="1"/>
          </p:cNvGraphicFramePr>
          <p:nvPr/>
        </p:nvGraphicFramePr>
        <p:xfrm>
          <a:off x="6660232" y="1916832"/>
          <a:ext cx="127000" cy="139700"/>
        </p:xfrm>
        <a:graphic>
          <a:graphicData uri="http://schemas.openxmlformats.org/presentationml/2006/ole">
            <p:oleObj spid="_x0000_s195674" name="Równanie" r:id="rId28" imgW="126720" imgH="139680" progId="Equation.3">
              <p:embed/>
            </p:oleObj>
          </a:graphicData>
        </a:graphic>
      </p:graphicFrame>
      <p:graphicFrame>
        <p:nvGraphicFramePr>
          <p:cNvPr id="195621" name="Object 37"/>
          <p:cNvGraphicFramePr>
            <a:graphicFrameLocks noChangeAspect="1"/>
          </p:cNvGraphicFramePr>
          <p:nvPr/>
        </p:nvGraphicFramePr>
        <p:xfrm>
          <a:off x="7524328" y="2420888"/>
          <a:ext cx="127000" cy="139700"/>
        </p:xfrm>
        <a:graphic>
          <a:graphicData uri="http://schemas.openxmlformats.org/presentationml/2006/ole">
            <p:oleObj spid="_x0000_s195675" name="Równanie" r:id="rId29" imgW="1267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500"/>
                                        <p:tgtEl>
                                          <p:spTgt spid="19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2" dur="500"/>
                                        <p:tgtEl>
                                          <p:spTgt spid="19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6" dur="500"/>
                                        <p:tgtEl>
                                          <p:spTgt spid="19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9" dur="500"/>
                                        <p:tgtEl>
                                          <p:spTgt spid="19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2" dur="5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50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500"/>
                                        <p:tgtEl>
                                          <p:spTgt spid="19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" grpId="0" animBg="1"/>
      <p:bldP spid="96" grpId="0" animBg="1"/>
      <p:bldP spid="105" grpId="0" animBg="1"/>
      <p:bldP spid="107" grpId="0" animBg="1"/>
      <p:bldP spid="133" grpId="0" animBg="1"/>
      <p:bldP spid="23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Przestrzenny stan naprężenia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46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4" name="Sześcian 3"/>
          <p:cNvSpPr/>
          <p:nvPr/>
        </p:nvSpPr>
        <p:spPr>
          <a:xfrm>
            <a:off x="1403648" y="2708920"/>
            <a:ext cx="2088232" cy="1728192"/>
          </a:xfrm>
          <a:prstGeom prst="cube">
            <a:avLst>
              <a:gd name="adj" fmla="val 3381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rot="5400000" flipH="1" flipV="1">
            <a:off x="1943708" y="2528900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2267744" y="285293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5400000">
            <a:off x="2095714" y="2880950"/>
            <a:ext cx="216023" cy="159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5400000" flipH="1" flipV="1">
            <a:off x="1944502" y="3608226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195736" y="385946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5400000">
            <a:off x="1907704" y="3861048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5400000" flipH="1" flipV="1">
            <a:off x="3096630" y="3320194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275856" y="3501008"/>
            <a:ext cx="720080" cy="12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>
            <a:off x="2987824" y="3501008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1907704" y="3861048"/>
            <a:ext cx="2808312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 flipH="1" flipV="1">
            <a:off x="1080406" y="3032162"/>
            <a:ext cx="1656184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rot="5400000">
            <a:off x="863588" y="3897052"/>
            <a:ext cx="1080120" cy="100811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043608" y="4869160"/>
          <a:ext cx="127000" cy="139700"/>
        </p:xfrm>
        <a:graphic>
          <a:graphicData uri="http://schemas.openxmlformats.org/presentationml/2006/ole">
            <p:oleObj spid="_x0000_s106594" name="Równanie" r:id="rId3" imgW="126720" imgH="13968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716016" y="3861048"/>
          <a:ext cx="139700" cy="165100"/>
        </p:xfrm>
        <a:graphic>
          <a:graphicData uri="http://schemas.openxmlformats.org/presentationml/2006/ole">
            <p:oleObj spid="_x0000_s106595" name="Równanie" r:id="rId4" imgW="139680" imgH="16488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691680" y="2132856"/>
          <a:ext cx="127000" cy="127000"/>
        </p:xfrm>
        <a:graphic>
          <a:graphicData uri="http://schemas.openxmlformats.org/presentationml/2006/ole">
            <p:oleObj spid="_x0000_s106596" name="Równanie" r:id="rId5" imgW="126720" imgH="126720" progId="Equation.3">
              <p:embed/>
            </p:oleObj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2339752" y="2132856"/>
          <a:ext cx="190500" cy="215900"/>
        </p:xfrm>
        <a:graphic>
          <a:graphicData uri="http://schemas.openxmlformats.org/presentationml/2006/ole">
            <p:oleObj spid="_x0000_s106597" name="Równanie" r:id="rId6" imgW="190440" imgH="215640" progId="Equation.3">
              <p:embed/>
            </p:oleObj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1835696" y="4136504"/>
          <a:ext cx="190500" cy="228600"/>
        </p:xfrm>
        <a:graphic>
          <a:graphicData uri="http://schemas.openxmlformats.org/presentationml/2006/ole">
            <p:oleObj spid="_x0000_s106598" name="Równanie" r:id="rId7" imgW="190440" imgH="228600" progId="Equation.3">
              <p:embed/>
            </p:oleObj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3995936" y="3356992"/>
          <a:ext cx="203200" cy="241300"/>
        </p:xfrm>
        <a:graphic>
          <a:graphicData uri="http://schemas.openxmlformats.org/presentationml/2006/ole">
            <p:oleObj spid="_x0000_s106599" name="Równanie" r:id="rId8" imgW="203040" imgH="241200" progId="Equation.3">
              <p:embed/>
            </p:oleObj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2555776" y="3835772"/>
          <a:ext cx="203200" cy="241300"/>
        </p:xfrm>
        <a:graphic>
          <a:graphicData uri="http://schemas.openxmlformats.org/presentationml/2006/ole">
            <p:oleObj spid="_x0000_s106600" name="Równanie" r:id="rId9" imgW="203040" imgH="241200" progId="Equation.3">
              <p:embed/>
            </p:oleObj>
          </a:graphicData>
        </a:graphic>
      </p:graphicFrame>
      <p:graphicFrame>
        <p:nvGraphicFramePr>
          <p:cNvPr id="80906" name="Object 10"/>
          <p:cNvGraphicFramePr>
            <a:graphicFrameLocks noChangeAspect="1"/>
          </p:cNvGraphicFramePr>
          <p:nvPr/>
        </p:nvGraphicFramePr>
        <p:xfrm>
          <a:off x="3131840" y="3645024"/>
          <a:ext cx="203200" cy="241300"/>
        </p:xfrm>
        <a:graphic>
          <a:graphicData uri="http://schemas.openxmlformats.org/presentationml/2006/ole">
            <p:oleObj spid="_x0000_s106601" name="Równanie" r:id="rId10" imgW="203040" imgH="241200" progId="Equation.3">
              <p:embed/>
            </p:oleObj>
          </a:graphicData>
        </a:graphic>
      </p:graphicFrame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3275856" y="2924944"/>
          <a:ext cx="203200" cy="241300"/>
        </p:xfrm>
        <a:graphic>
          <a:graphicData uri="http://schemas.openxmlformats.org/presentationml/2006/ole">
            <p:oleObj spid="_x0000_s106602" name="Równanie" r:id="rId11" imgW="203040" imgH="241200" progId="Equation.3">
              <p:embed/>
            </p:oleObj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2771800" y="2780928"/>
          <a:ext cx="203200" cy="241300"/>
        </p:xfrm>
        <a:graphic>
          <a:graphicData uri="http://schemas.openxmlformats.org/presentationml/2006/ole">
            <p:oleObj spid="_x0000_s106603" name="Równanie" r:id="rId12" imgW="203040" imgH="241200" progId="Equation.3">
              <p:embed/>
            </p:oleObj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2195736" y="2924944"/>
          <a:ext cx="203200" cy="228600"/>
        </p:xfrm>
        <a:graphic>
          <a:graphicData uri="http://schemas.openxmlformats.org/presentationml/2006/ole">
            <p:oleObj spid="_x0000_s106604" name="Równanie" r:id="rId13" imgW="203040" imgH="228600" progId="Equation.3">
              <p:embed/>
            </p:oleObj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1979712" y="3356992"/>
          <a:ext cx="203200" cy="228600"/>
        </p:xfrm>
        <a:graphic>
          <a:graphicData uri="http://schemas.openxmlformats.org/presentationml/2006/ole">
            <p:oleObj spid="_x0000_s106605" name="Równanie" r:id="rId14" imgW="203040" imgH="228600" progId="Equation.3">
              <p:embed/>
            </p:oleObj>
          </a:graphicData>
        </a:graphic>
      </p:graphicFrame>
      <p:graphicFrame>
        <p:nvGraphicFramePr>
          <p:cNvPr id="80911" name="Object 15"/>
          <p:cNvGraphicFramePr>
            <a:graphicFrameLocks noChangeAspect="1"/>
          </p:cNvGraphicFramePr>
          <p:nvPr/>
        </p:nvGraphicFramePr>
        <p:xfrm>
          <a:off x="3851920" y="4365104"/>
          <a:ext cx="482600" cy="241300"/>
        </p:xfrm>
        <a:graphic>
          <a:graphicData uri="http://schemas.openxmlformats.org/presentationml/2006/ole">
            <p:oleObj spid="_x0000_s106606" name="Równanie" r:id="rId15" imgW="48240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986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Stan odkształcenia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4" name="Sześcian 3"/>
          <p:cNvSpPr/>
          <p:nvPr/>
        </p:nvSpPr>
        <p:spPr>
          <a:xfrm>
            <a:off x="1475656" y="2420888"/>
            <a:ext cx="1368152" cy="1216152"/>
          </a:xfrm>
          <a:prstGeom prst="cube">
            <a:avLst>
              <a:gd name="adj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195736" y="2132856"/>
            <a:ext cx="79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rot="5400000" flipH="1" flipV="1">
            <a:off x="1836887" y="3933453"/>
            <a:ext cx="57527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rot="5400000">
            <a:off x="1007604" y="3176972"/>
            <a:ext cx="122413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 rot="5400000">
            <a:off x="1655676" y="3176972"/>
            <a:ext cx="122413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1907704" y="2276872"/>
            <a:ext cx="6480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1619672" y="2564904"/>
            <a:ext cx="6480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5400000" flipH="1" flipV="1">
            <a:off x="2267744" y="2276872"/>
            <a:ext cx="288032" cy="288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5400000" flipH="1" flipV="1">
            <a:off x="1619672" y="2276872"/>
            <a:ext cx="288032" cy="288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1619672" y="3789040"/>
            <a:ext cx="64807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rot="5400000" flipH="1" flipV="1">
            <a:off x="2267744" y="3501008"/>
            <a:ext cx="288032" cy="2880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5400000">
            <a:off x="1943708" y="2888940"/>
            <a:ext cx="122413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611560" y="2564904"/>
            <a:ext cx="1008112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611560" y="3789040"/>
            <a:ext cx="1008112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rot="5400000">
            <a:off x="-508" y="3176972"/>
            <a:ext cx="1224136" cy="0"/>
          </a:xfrm>
          <a:prstGeom prst="line">
            <a:avLst/>
          </a:prstGeom>
          <a:ln>
            <a:solidFill>
              <a:srgbClr val="D98D2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 rot="5400000">
            <a:off x="575556" y="3176972"/>
            <a:ext cx="936104" cy="0"/>
          </a:xfrm>
          <a:prstGeom prst="line">
            <a:avLst/>
          </a:prstGeom>
          <a:ln>
            <a:solidFill>
              <a:srgbClr val="D98D2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1043608" y="3645024"/>
            <a:ext cx="432048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1043608" y="2708920"/>
            <a:ext cx="432048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2699792" y="2420888"/>
            <a:ext cx="1008112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>
            <a:off x="2411760" y="2717304"/>
            <a:ext cx="1008112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rot="5400000" flipH="1" flipV="1">
            <a:off x="3347864" y="2429272"/>
            <a:ext cx="288032" cy="288032"/>
          </a:xfrm>
          <a:prstGeom prst="line">
            <a:avLst/>
          </a:prstGeom>
          <a:ln>
            <a:solidFill>
              <a:srgbClr val="D98D2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2195736" y="2564904"/>
            <a:ext cx="864096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2555776" y="2276872"/>
            <a:ext cx="864096" cy="0"/>
          </a:xfrm>
          <a:prstGeom prst="line">
            <a:avLst/>
          </a:prstGeom>
          <a:ln>
            <a:solidFill>
              <a:srgbClr val="D98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rot="5400000" flipH="1" flipV="1">
            <a:off x="3059832" y="2276872"/>
            <a:ext cx="288032" cy="288032"/>
          </a:xfrm>
          <a:prstGeom prst="line">
            <a:avLst/>
          </a:prstGeom>
          <a:ln>
            <a:solidFill>
              <a:srgbClr val="D98D2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1331640" y="4077072"/>
            <a:ext cx="648072" cy="0"/>
          </a:xfrm>
          <a:prstGeom prst="line">
            <a:avLst/>
          </a:prstGeom>
          <a:ln>
            <a:solidFill>
              <a:srgbClr val="D98D2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rot="5400000" flipH="1" flipV="1">
            <a:off x="1331640" y="3789040"/>
            <a:ext cx="288032" cy="288032"/>
          </a:xfrm>
          <a:prstGeom prst="line">
            <a:avLst/>
          </a:prstGeom>
          <a:ln>
            <a:solidFill>
              <a:srgbClr val="D98D2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 rot="5400000" flipH="1" flipV="1">
            <a:off x="1979712" y="3789040"/>
            <a:ext cx="288032" cy="288032"/>
          </a:xfrm>
          <a:prstGeom prst="line">
            <a:avLst/>
          </a:prstGeom>
          <a:ln>
            <a:solidFill>
              <a:srgbClr val="D98D2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 rot="5400000" flipH="1" flipV="1">
            <a:off x="791580" y="3681028"/>
            <a:ext cx="720080" cy="648072"/>
          </a:xfrm>
          <a:prstGeom prst="line">
            <a:avLst/>
          </a:prstGeom>
          <a:ln>
            <a:solidFill>
              <a:srgbClr val="D98D2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/>
          <p:nvPr/>
        </p:nvCxnSpPr>
        <p:spPr>
          <a:xfrm rot="5400000" flipH="1" flipV="1">
            <a:off x="1871700" y="3681028"/>
            <a:ext cx="720080" cy="648072"/>
          </a:xfrm>
          <a:prstGeom prst="line">
            <a:avLst/>
          </a:prstGeom>
          <a:ln>
            <a:solidFill>
              <a:srgbClr val="D98D2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>
            <a:off x="827584" y="4365104"/>
            <a:ext cx="1080120" cy="0"/>
          </a:xfrm>
          <a:prstGeom prst="line">
            <a:avLst/>
          </a:prstGeom>
          <a:ln>
            <a:solidFill>
              <a:srgbClr val="D98D27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267744" y="1844824"/>
          <a:ext cx="190500" cy="215900"/>
        </p:xfrm>
        <a:graphic>
          <a:graphicData uri="http://schemas.openxmlformats.org/presentationml/2006/ole">
            <p:oleObj spid="_x0000_s107606" name="Równanie" r:id="rId3" imgW="190440" imgH="215640" progId="Equation.3">
              <p:embed/>
            </p:oleObj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267744" y="4221088"/>
          <a:ext cx="190500" cy="215900"/>
        </p:xfrm>
        <a:graphic>
          <a:graphicData uri="http://schemas.openxmlformats.org/presentationml/2006/ole">
            <p:oleObj spid="_x0000_s107607" name="Równanie" r:id="rId4" imgW="190440" imgH="21564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3491880" y="2564904"/>
          <a:ext cx="190500" cy="177800"/>
        </p:xfrm>
        <a:graphic>
          <a:graphicData uri="http://schemas.openxmlformats.org/presentationml/2006/ole">
            <p:oleObj spid="_x0000_s107608" name="Równanie" r:id="rId5" imgW="190440" imgH="177480" progId="Equation.3">
              <p:embed/>
            </p:oleObj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3576960" y="1976264"/>
          <a:ext cx="635000" cy="228600"/>
        </p:xfrm>
        <a:graphic>
          <a:graphicData uri="http://schemas.openxmlformats.org/presentationml/2006/ole">
            <p:oleObj spid="_x0000_s107609" name="Równanie" r:id="rId6" imgW="634680" imgH="228600" progId="Equation.3">
              <p:embed/>
            </p:oleObj>
          </a:graphicData>
        </a:graphic>
      </p:graphicFrame>
      <p:cxnSp>
        <p:nvCxnSpPr>
          <p:cNvPr id="72" name="Łącznik prosty 71"/>
          <p:cNvCxnSpPr/>
          <p:nvPr/>
        </p:nvCxnSpPr>
        <p:spPr>
          <a:xfrm flipV="1">
            <a:off x="3203848" y="2204864"/>
            <a:ext cx="432048" cy="216024"/>
          </a:xfrm>
          <a:prstGeom prst="line">
            <a:avLst/>
          </a:prstGeom>
          <a:ln>
            <a:solidFill>
              <a:srgbClr val="D98D2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1403648" y="3861048"/>
          <a:ext cx="635000" cy="228600"/>
        </p:xfrm>
        <a:graphic>
          <a:graphicData uri="http://schemas.openxmlformats.org/presentationml/2006/ole">
            <p:oleObj spid="_x0000_s107610" name="Równanie" r:id="rId7" imgW="634680" imgH="228600" progId="Equation.3">
              <p:embed/>
            </p:oleObj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1259632" y="4365104"/>
          <a:ext cx="203200" cy="203200"/>
        </p:xfrm>
        <a:graphic>
          <a:graphicData uri="http://schemas.openxmlformats.org/presentationml/2006/ole">
            <p:oleObj spid="_x0000_s107611" name="Równanie" r:id="rId8" imgW="203040" imgH="203040" progId="Equation.3">
              <p:embed/>
            </p:oleObj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827584" y="3068960"/>
          <a:ext cx="190500" cy="177800"/>
        </p:xfrm>
        <a:graphic>
          <a:graphicData uri="http://schemas.openxmlformats.org/presentationml/2006/ole">
            <p:oleObj spid="_x0000_s107612" name="Równanie" r:id="rId9" imgW="190440" imgH="177480" progId="Equation.3">
              <p:embed/>
            </p:oleObj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0" y="2996952"/>
          <a:ext cx="558800" cy="203200"/>
        </p:xfrm>
        <a:graphic>
          <a:graphicData uri="http://schemas.openxmlformats.org/presentationml/2006/ole">
            <p:oleObj spid="_x0000_s107613" name="Równanie" r:id="rId10" imgW="558720" imgH="203040" progId="Equation.3">
              <p:embed/>
            </p:oleObj>
          </a:graphicData>
        </a:graphic>
      </p:graphicFrame>
      <p:graphicFrame>
        <p:nvGraphicFramePr>
          <p:cNvPr id="81931" name="Object 11"/>
          <p:cNvGraphicFramePr>
            <a:graphicFrameLocks noChangeAspect="1"/>
          </p:cNvGraphicFramePr>
          <p:nvPr/>
        </p:nvGraphicFramePr>
        <p:xfrm>
          <a:off x="3851920" y="2996952"/>
          <a:ext cx="495300" cy="482600"/>
        </p:xfrm>
        <a:graphic>
          <a:graphicData uri="http://schemas.openxmlformats.org/presentationml/2006/ole">
            <p:oleObj spid="_x0000_s107614" name="Równanie" r:id="rId11" imgW="495000" imgH="482400" progId="Equation.3">
              <p:embed/>
            </p:oleObj>
          </a:graphicData>
        </a:graphic>
      </p:graphicFrame>
      <p:sp>
        <p:nvSpPr>
          <p:cNvPr id="79" name="pole tekstowe 78"/>
          <p:cNvSpPr txBox="1"/>
          <p:nvPr/>
        </p:nvSpPr>
        <p:spPr>
          <a:xfrm>
            <a:off x="4572000" y="306896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Współczynnik</a:t>
            </a:r>
            <a:r>
              <a:rPr lang="pl-PL" sz="1400" i="1" dirty="0" smtClean="0"/>
              <a:t> Poissona</a:t>
            </a:r>
            <a:endParaRPr lang="pl-PL" sz="1400" i="1" dirty="0"/>
          </a:p>
        </p:txBody>
      </p:sp>
      <p:sp>
        <p:nvSpPr>
          <p:cNvPr id="80" name="pole tekstowe 79"/>
          <p:cNvSpPr txBox="1"/>
          <p:nvPr/>
        </p:nvSpPr>
        <p:spPr>
          <a:xfrm>
            <a:off x="323528" y="4797152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Względna zmiana objętości</a:t>
            </a:r>
            <a:endParaRPr lang="pl-PL" sz="1100" dirty="0"/>
          </a:p>
        </p:txBody>
      </p:sp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3995936" y="3645024"/>
          <a:ext cx="571500" cy="203200"/>
        </p:xfrm>
        <a:graphic>
          <a:graphicData uri="http://schemas.openxmlformats.org/presentationml/2006/ole">
            <p:oleObj spid="_x0000_s107615" name="Równanie" r:id="rId12" imgW="571320" imgH="203040" progId="Equation.3">
              <p:embed/>
            </p:oleObj>
          </a:graphicData>
        </a:graphic>
      </p:graphicFrame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4788024" y="4089648"/>
          <a:ext cx="889000" cy="203200"/>
        </p:xfrm>
        <a:graphic>
          <a:graphicData uri="http://schemas.openxmlformats.org/presentationml/2006/ole">
            <p:oleObj spid="_x0000_s107616" name="Równanie" r:id="rId13" imgW="888840" imgH="203040" progId="Equation.3">
              <p:embed/>
            </p:oleObj>
          </a:graphicData>
        </a:graphic>
      </p:graphicFrame>
      <p:graphicFrame>
        <p:nvGraphicFramePr>
          <p:cNvPr id="81934" name="Object 14"/>
          <p:cNvGraphicFramePr>
            <a:graphicFrameLocks noChangeAspect="1"/>
          </p:cNvGraphicFramePr>
          <p:nvPr/>
        </p:nvGraphicFramePr>
        <p:xfrm>
          <a:off x="6542980" y="4077072"/>
          <a:ext cx="2349500" cy="228600"/>
        </p:xfrm>
        <a:graphic>
          <a:graphicData uri="http://schemas.openxmlformats.org/presentationml/2006/ole">
            <p:oleObj spid="_x0000_s107617" name="Równanie" r:id="rId14" imgW="2349360" imgH="228600" progId="Equation.3">
              <p:embed/>
            </p:oleObj>
          </a:graphicData>
        </a:graphic>
      </p:graphicFrame>
      <p:sp>
        <p:nvSpPr>
          <p:cNvPr id="84" name="pole tekstowe 83"/>
          <p:cNvSpPr txBox="1"/>
          <p:nvPr/>
        </p:nvSpPr>
        <p:spPr>
          <a:xfrm>
            <a:off x="3275856" y="408964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Objętość</a:t>
            </a:r>
            <a:endParaRPr lang="pl-PL" sz="1200" dirty="0"/>
          </a:p>
        </p:txBody>
      </p:sp>
      <p:graphicFrame>
        <p:nvGraphicFramePr>
          <p:cNvPr id="81935" name="Object 15"/>
          <p:cNvGraphicFramePr>
            <a:graphicFrameLocks noChangeAspect="1"/>
          </p:cNvGraphicFramePr>
          <p:nvPr/>
        </p:nvGraphicFramePr>
        <p:xfrm>
          <a:off x="2370138" y="4869632"/>
          <a:ext cx="3594100" cy="444500"/>
        </p:xfrm>
        <a:graphic>
          <a:graphicData uri="http://schemas.openxmlformats.org/presentationml/2006/ole">
            <p:oleObj spid="_x0000_s107618" name="Równanie" r:id="rId15" imgW="3593880" imgH="444240" progId="Equation.3">
              <p:embed/>
            </p:oleObj>
          </a:graphicData>
        </a:graphic>
      </p:graphicFrame>
      <p:graphicFrame>
        <p:nvGraphicFramePr>
          <p:cNvPr id="81936" name="Object 16"/>
          <p:cNvGraphicFramePr>
            <a:graphicFrameLocks noChangeAspect="1"/>
          </p:cNvGraphicFramePr>
          <p:nvPr/>
        </p:nvGraphicFramePr>
        <p:xfrm>
          <a:off x="323528" y="5661248"/>
          <a:ext cx="2971800" cy="228600"/>
        </p:xfrm>
        <a:graphic>
          <a:graphicData uri="http://schemas.openxmlformats.org/presentationml/2006/ole">
            <p:oleObj spid="_x0000_s107619" name="Równanie" r:id="rId16" imgW="2971800" imgH="228600" progId="Equation.3">
              <p:embed/>
            </p:oleObj>
          </a:graphicData>
        </a:graphic>
      </p:graphicFrame>
      <p:graphicFrame>
        <p:nvGraphicFramePr>
          <p:cNvPr id="81937" name="Object 17"/>
          <p:cNvGraphicFramePr>
            <a:graphicFrameLocks noChangeAspect="1"/>
          </p:cNvGraphicFramePr>
          <p:nvPr/>
        </p:nvGraphicFramePr>
        <p:xfrm>
          <a:off x="3851920" y="5661248"/>
          <a:ext cx="812800" cy="203200"/>
        </p:xfrm>
        <a:graphic>
          <a:graphicData uri="http://schemas.openxmlformats.org/presentationml/2006/ole">
            <p:oleObj spid="_x0000_s107620" name="Równanie" r:id="rId17" imgW="812520" imgH="203040" progId="Equation.3">
              <p:embed/>
            </p:oleObj>
          </a:graphicData>
        </a:graphic>
      </p:graphicFrame>
      <p:sp>
        <p:nvSpPr>
          <p:cNvPr id="88" name="pole tekstowe 87"/>
          <p:cNvSpPr txBox="1"/>
          <p:nvPr/>
        </p:nvSpPr>
        <p:spPr>
          <a:xfrm>
            <a:off x="5004048" y="558924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gdyż</a:t>
            </a:r>
            <a:endParaRPr lang="pl-PL" sz="1100" dirty="0"/>
          </a:p>
        </p:txBody>
      </p:sp>
      <p:graphicFrame>
        <p:nvGraphicFramePr>
          <p:cNvPr id="81938" name="Object 18"/>
          <p:cNvGraphicFramePr>
            <a:graphicFrameLocks noChangeAspect="1"/>
          </p:cNvGraphicFramePr>
          <p:nvPr/>
        </p:nvGraphicFramePr>
        <p:xfrm>
          <a:off x="5580112" y="5589240"/>
          <a:ext cx="419100" cy="203200"/>
        </p:xfrm>
        <a:graphic>
          <a:graphicData uri="http://schemas.openxmlformats.org/presentationml/2006/ole">
            <p:oleObj spid="_x0000_s107621" name="Równanie" r:id="rId18" imgW="419040" imgH="203040" progId="Equation.3">
              <p:embed/>
            </p:oleObj>
          </a:graphicData>
        </a:graphic>
      </p:graphicFrame>
      <p:graphicFrame>
        <p:nvGraphicFramePr>
          <p:cNvPr id="81939" name="Object 19"/>
          <p:cNvGraphicFramePr>
            <a:graphicFrameLocks noChangeAspect="1"/>
          </p:cNvGraphicFramePr>
          <p:nvPr/>
        </p:nvGraphicFramePr>
        <p:xfrm>
          <a:off x="6228184" y="5589240"/>
          <a:ext cx="419100" cy="203200"/>
        </p:xfrm>
        <a:graphic>
          <a:graphicData uri="http://schemas.openxmlformats.org/presentationml/2006/ole">
            <p:oleObj spid="_x0000_s107622" name="Równanie" r:id="rId19" imgW="419040" imgH="203040" progId="Equation.3">
              <p:embed/>
            </p:oleObj>
          </a:graphicData>
        </a:graphic>
      </p:graphicFrame>
      <p:sp>
        <p:nvSpPr>
          <p:cNvPr id="91" name="pole tekstowe 90"/>
          <p:cNvSpPr txBox="1"/>
          <p:nvPr/>
        </p:nvSpPr>
        <p:spPr>
          <a:xfrm>
            <a:off x="323528" y="616530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Współczynniki Poissona: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0" name="Object 20"/>
          <p:cNvGraphicFramePr>
            <a:graphicFrameLocks noChangeAspect="1"/>
          </p:cNvGraphicFramePr>
          <p:nvPr/>
        </p:nvGraphicFramePr>
        <p:xfrm>
          <a:off x="1403648" y="6237312"/>
          <a:ext cx="972108" cy="288032"/>
        </p:xfrm>
        <a:graphic>
          <a:graphicData uri="http://schemas.openxmlformats.org/presentationml/2006/ole">
            <p:oleObj spid="_x0000_s107623" name="Równanie" r:id="rId20" imgW="0" imgH="0" progId="Equation.3">
              <p:embed/>
            </p:oleObj>
          </a:graphicData>
        </a:graphic>
      </p:graphicFrame>
      <p:sp>
        <p:nvSpPr>
          <p:cNvPr id="93" name="pole tekstowe 92"/>
          <p:cNvSpPr txBox="1"/>
          <p:nvPr/>
        </p:nvSpPr>
        <p:spPr>
          <a:xfrm>
            <a:off x="2699792" y="63093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Stal -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1" name="Object 21"/>
          <p:cNvGraphicFramePr>
            <a:graphicFrameLocks noChangeAspect="1"/>
          </p:cNvGraphicFramePr>
          <p:nvPr/>
        </p:nvGraphicFramePr>
        <p:xfrm>
          <a:off x="3131840" y="6381328"/>
          <a:ext cx="457200" cy="203200"/>
        </p:xfrm>
        <a:graphic>
          <a:graphicData uri="http://schemas.openxmlformats.org/presentationml/2006/ole">
            <p:oleObj spid="_x0000_s107624" name="Równanie" r:id="rId21" imgW="457200" imgH="203040" progId="Equation.3">
              <p:embed/>
            </p:oleObj>
          </a:graphicData>
        </a:graphic>
      </p:graphicFrame>
      <p:sp>
        <p:nvSpPr>
          <p:cNvPr id="95" name="pole tekstowe 94"/>
          <p:cNvSpPr txBox="1"/>
          <p:nvPr/>
        </p:nvSpPr>
        <p:spPr>
          <a:xfrm>
            <a:off x="4067944" y="630932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Beton -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2" name="Object 22"/>
          <p:cNvGraphicFramePr>
            <a:graphicFrameLocks noChangeAspect="1"/>
          </p:cNvGraphicFramePr>
          <p:nvPr/>
        </p:nvGraphicFramePr>
        <p:xfrm>
          <a:off x="4644008" y="6381328"/>
          <a:ext cx="850900" cy="203200"/>
        </p:xfrm>
        <a:graphic>
          <a:graphicData uri="http://schemas.openxmlformats.org/presentationml/2006/ole">
            <p:oleObj spid="_x0000_s107625" name="Równanie" r:id="rId22" imgW="850680" imgH="203040" progId="Equation.3">
              <p:embed/>
            </p:oleObj>
          </a:graphicData>
        </a:graphic>
      </p:graphicFrame>
      <p:sp>
        <p:nvSpPr>
          <p:cNvPr id="97" name="pole tekstowe 96"/>
          <p:cNvSpPr txBox="1"/>
          <p:nvPr/>
        </p:nvSpPr>
        <p:spPr>
          <a:xfrm>
            <a:off x="5724128" y="630932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Guma </a:t>
            </a:r>
            <a:r>
              <a:rPr lang="pl-PL" sz="1200" dirty="0" smtClean="0"/>
              <a:t>-</a:t>
            </a:r>
            <a:endParaRPr lang="pl-PL" sz="1200" dirty="0"/>
          </a:p>
        </p:txBody>
      </p:sp>
      <p:graphicFrame>
        <p:nvGraphicFramePr>
          <p:cNvPr id="81943" name="Object 23"/>
          <p:cNvGraphicFramePr>
            <a:graphicFrameLocks noChangeAspect="1"/>
          </p:cNvGraphicFramePr>
          <p:nvPr/>
        </p:nvGraphicFramePr>
        <p:xfrm>
          <a:off x="6372200" y="6381328"/>
          <a:ext cx="457200" cy="203200"/>
        </p:xfrm>
        <a:graphic>
          <a:graphicData uri="http://schemas.openxmlformats.org/presentationml/2006/ole">
            <p:oleObj spid="_x0000_s107626" name="Równanie" r:id="rId23" imgW="457200" imgH="203040" progId="Equation.3">
              <p:embed/>
            </p:oleObj>
          </a:graphicData>
        </a:graphic>
      </p:graphicFrame>
      <p:graphicFrame>
        <p:nvGraphicFramePr>
          <p:cNvPr id="65" name="Symbol zastępczy zawartości 64"/>
          <p:cNvGraphicFramePr>
            <a:graphicFrameLocks noChangeAspect="1"/>
          </p:cNvGraphicFramePr>
          <p:nvPr>
            <p:ph idx="1"/>
          </p:nvPr>
        </p:nvGraphicFramePr>
        <p:xfrm>
          <a:off x="4554538" y="1655763"/>
          <a:ext cx="33337" cy="61912"/>
        </p:xfrm>
        <a:graphic>
          <a:graphicData uri="http://schemas.openxmlformats.org/presentationml/2006/ole">
            <p:oleObj spid="_x0000_s107627" name="Równanie" r:id="rId24" imgW="114151" imgH="215619" progId="Equation.3">
              <p:embed/>
            </p:oleObj>
          </a:graphicData>
        </a:graphic>
      </p:graphicFrame>
      <p:sp>
        <p:nvSpPr>
          <p:cNvPr id="66" name="Strzałka w prawo 65"/>
          <p:cNvSpPr/>
          <p:nvPr/>
        </p:nvSpPr>
        <p:spPr>
          <a:xfrm>
            <a:off x="6876256" y="5661248"/>
            <a:ext cx="432048" cy="144016"/>
          </a:xfrm>
          <a:prstGeom prst="rightArrow">
            <a:avLst/>
          </a:prstGeom>
          <a:ln>
            <a:solidFill>
              <a:srgbClr val="D98D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07629" name="Object 109"/>
          <p:cNvGraphicFramePr>
            <a:graphicFrameLocks noChangeAspect="1"/>
          </p:cNvGraphicFramePr>
          <p:nvPr/>
        </p:nvGraphicFramePr>
        <p:xfrm>
          <a:off x="7380312" y="5602064"/>
          <a:ext cx="685800" cy="203200"/>
        </p:xfrm>
        <a:graphic>
          <a:graphicData uri="http://schemas.openxmlformats.org/presentationml/2006/ole">
            <p:oleObj spid="_x0000_s107629" name="Równanie" r:id="rId25" imgW="68580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73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1.66667E-6 -0.03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0.020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0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4" grpId="0"/>
      <p:bldP spid="88" grpId="0"/>
      <p:bldP spid="91" grpId="0"/>
      <p:bldP spid="95" grpId="0"/>
      <p:bldP spid="97" grpId="0"/>
      <p:bldP spid="6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Uogólnione prawo Hooke’a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4" name="Sześcian 3"/>
          <p:cNvSpPr/>
          <p:nvPr/>
        </p:nvSpPr>
        <p:spPr>
          <a:xfrm>
            <a:off x="1403648" y="2708920"/>
            <a:ext cx="2088232" cy="1728192"/>
          </a:xfrm>
          <a:prstGeom prst="cube">
            <a:avLst>
              <a:gd name="adj" fmla="val 3381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rot="5400000" flipH="1" flipV="1">
            <a:off x="2088518" y="2672122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5400000">
            <a:off x="1979712" y="3789040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275856" y="3501008"/>
            <a:ext cx="720080" cy="125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1907704" y="3861048"/>
            <a:ext cx="2808312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5400000" flipH="1" flipV="1">
            <a:off x="1080406" y="3032162"/>
            <a:ext cx="1656184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5400000">
            <a:off x="863588" y="3897052"/>
            <a:ext cx="1080120" cy="100811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1043608" y="4869160"/>
          <a:ext cx="127000" cy="139700"/>
        </p:xfrm>
        <a:graphic>
          <a:graphicData uri="http://schemas.openxmlformats.org/presentationml/2006/ole">
            <p:oleObj spid="_x0000_s108598" name="Równanie" r:id="rId3" imgW="126720" imgH="139680" progId="Equation.3">
              <p:embed/>
            </p:oleObj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4716016" y="3861048"/>
          <a:ext cx="139700" cy="165100"/>
        </p:xfrm>
        <a:graphic>
          <a:graphicData uri="http://schemas.openxmlformats.org/presentationml/2006/ole">
            <p:oleObj spid="_x0000_s108599" name="Równanie" r:id="rId4" imgW="139680" imgH="16488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1691680" y="2132856"/>
          <a:ext cx="127000" cy="127000"/>
        </p:xfrm>
        <a:graphic>
          <a:graphicData uri="http://schemas.openxmlformats.org/presentationml/2006/ole">
            <p:oleObj spid="_x0000_s108600" name="Równanie" r:id="rId5" imgW="126720" imgH="126720" progId="Equation.3">
              <p:embed/>
            </p:oleObj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2339752" y="2132856"/>
          <a:ext cx="190500" cy="215900"/>
        </p:xfrm>
        <a:graphic>
          <a:graphicData uri="http://schemas.openxmlformats.org/presentationml/2006/ole">
            <p:oleObj spid="_x0000_s108601" name="Równanie" r:id="rId6" imgW="190440" imgH="215640" progId="Equation.3">
              <p:embed/>
            </p:oleObj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1835696" y="4136504"/>
          <a:ext cx="190500" cy="228600"/>
        </p:xfrm>
        <a:graphic>
          <a:graphicData uri="http://schemas.openxmlformats.org/presentationml/2006/ole">
            <p:oleObj spid="_x0000_s108602" name="Równanie" r:id="rId7" imgW="190440" imgH="228600" progId="Equation.3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3995936" y="3356992"/>
          <a:ext cx="203200" cy="241300"/>
        </p:xfrm>
        <a:graphic>
          <a:graphicData uri="http://schemas.openxmlformats.org/presentationml/2006/ole">
            <p:oleObj spid="_x0000_s108603" name="Równanie" r:id="rId8" imgW="203040" imgH="241200" progId="Equation.3">
              <p:embed/>
            </p:oleObj>
          </a:graphicData>
        </a:graphic>
      </p:graphicFrame>
      <p:cxnSp>
        <p:nvCxnSpPr>
          <p:cNvPr id="30" name="Łącznik prosty ze strzałką 29"/>
          <p:cNvCxnSpPr/>
          <p:nvPr/>
        </p:nvCxnSpPr>
        <p:spPr>
          <a:xfrm rot="10800000">
            <a:off x="899592" y="3571428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2123728" y="4653136"/>
            <a:ext cx="43284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 flipH="1" flipV="1">
            <a:off x="2771800" y="2852936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959" name="Object 15"/>
          <p:cNvGraphicFramePr>
            <a:graphicFrameLocks noChangeAspect="1"/>
          </p:cNvGraphicFramePr>
          <p:nvPr/>
        </p:nvGraphicFramePr>
        <p:xfrm>
          <a:off x="611560" y="3356992"/>
          <a:ext cx="203200" cy="241300"/>
        </p:xfrm>
        <a:graphic>
          <a:graphicData uri="http://schemas.openxmlformats.org/presentationml/2006/ole">
            <p:oleObj spid="_x0000_s108604" name="Równanie" r:id="rId9" imgW="203040" imgH="241200" progId="Equation.3">
              <p:embed/>
            </p:oleObj>
          </a:graphicData>
        </a:graphic>
      </p:graphicFrame>
      <p:graphicFrame>
        <p:nvGraphicFramePr>
          <p:cNvPr id="82960" name="Object 16"/>
          <p:cNvGraphicFramePr>
            <a:graphicFrameLocks noChangeAspect="1"/>
          </p:cNvGraphicFramePr>
          <p:nvPr/>
        </p:nvGraphicFramePr>
        <p:xfrm>
          <a:off x="2771800" y="2780928"/>
          <a:ext cx="190500" cy="228600"/>
        </p:xfrm>
        <a:graphic>
          <a:graphicData uri="http://schemas.openxmlformats.org/presentationml/2006/ole">
            <p:oleObj spid="_x0000_s108605" name="Równanie" r:id="rId10" imgW="190440" imgH="228600" progId="Equation.3">
              <p:embed/>
            </p:oleObj>
          </a:graphicData>
        </a:graphic>
      </p:graphicFrame>
      <p:graphicFrame>
        <p:nvGraphicFramePr>
          <p:cNvPr id="82961" name="Object 17"/>
          <p:cNvGraphicFramePr>
            <a:graphicFrameLocks noChangeAspect="1"/>
          </p:cNvGraphicFramePr>
          <p:nvPr/>
        </p:nvGraphicFramePr>
        <p:xfrm>
          <a:off x="2411760" y="4797152"/>
          <a:ext cx="190500" cy="215900"/>
        </p:xfrm>
        <a:graphic>
          <a:graphicData uri="http://schemas.openxmlformats.org/presentationml/2006/ole">
            <p:oleObj spid="_x0000_s108606" name="Równanie" r:id="rId11" imgW="190440" imgH="215640" progId="Equation.3">
              <p:embed/>
            </p:oleObj>
          </a:graphicData>
        </a:graphic>
      </p:graphicFrame>
      <p:graphicFrame>
        <p:nvGraphicFramePr>
          <p:cNvPr id="82963" name="Object 19"/>
          <p:cNvGraphicFramePr>
            <a:graphicFrameLocks noChangeAspect="1"/>
          </p:cNvGraphicFramePr>
          <p:nvPr/>
        </p:nvGraphicFramePr>
        <p:xfrm>
          <a:off x="5148064" y="1916832"/>
          <a:ext cx="1524000" cy="1206500"/>
        </p:xfrm>
        <a:graphic>
          <a:graphicData uri="http://schemas.openxmlformats.org/presentationml/2006/ole">
            <p:oleObj spid="_x0000_s108607" name="Równanie" r:id="rId12" imgW="1523880" imgH="1206360" progId="Equation.3">
              <p:embed/>
            </p:oleObj>
          </a:graphicData>
        </a:graphic>
      </p:graphicFrame>
      <p:graphicFrame>
        <p:nvGraphicFramePr>
          <p:cNvPr id="82964" name="Object 20"/>
          <p:cNvGraphicFramePr>
            <a:graphicFrameLocks noChangeAspect="1"/>
          </p:cNvGraphicFramePr>
          <p:nvPr/>
        </p:nvGraphicFramePr>
        <p:xfrm>
          <a:off x="6588224" y="3140968"/>
          <a:ext cx="571500" cy="1244600"/>
        </p:xfrm>
        <a:graphic>
          <a:graphicData uri="http://schemas.openxmlformats.org/presentationml/2006/ole">
            <p:oleObj spid="_x0000_s108608" name="Równanie" r:id="rId13" imgW="571320" imgH="1244520" progId="Equation.3">
              <p:embed/>
            </p:oleObj>
          </a:graphicData>
        </a:graphic>
      </p:graphicFrame>
      <p:sp>
        <p:nvSpPr>
          <p:cNvPr id="46" name="pole tekstowe 45"/>
          <p:cNvSpPr txBox="1"/>
          <p:nvPr/>
        </p:nvSpPr>
        <p:spPr>
          <a:xfrm>
            <a:off x="5220072" y="32129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/>
              <a:t>Prócz tego:</a:t>
            </a:r>
          </a:p>
          <a:p>
            <a:r>
              <a:rPr lang="pl-PL" sz="1400" i="1" dirty="0" smtClean="0"/>
              <a:t>(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jeśli</a:t>
            </a:r>
            <a:r>
              <a:rPr lang="pl-PL" sz="1400" i="1" dirty="0" smtClean="0"/>
              <a:t> izotropia)</a:t>
            </a:r>
            <a:endParaRPr lang="pl-PL" sz="1400" i="1" dirty="0"/>
          </a:p>
        </p:txBody>
      </p:sp>
      <p:graphicFrame>
        <p:nvGraphicFramePr>
          <p:cNvPr id="82965" name="Object 21"/>
          <p:cNvGraphicFramePr>
            <a:graphicFrameLocks noChangeAspect="1"/>
          </p:cNvGraphicFramePr>
          <p:nvPr/>
        </p:nvGraphicFramePr>
        <p:xfrm>
          <a:off x="5364088" y="4293096"/>
          <a:ext cx="787400" cy="419100"/>
        </p:xfrm>
        <a:graphic>
          <a:graphicData uri="http://schemas.openxmlformats.org/presentationml/2006/ole">
            <p:oleObj spid="_x0000_s108609" name="Równanie" r:id="rId14" imgW="787320" imgH="419040" progId="Equation.3">
              <p:embed/>
            </p:oleObj>
          </a:graphicData>
        </a:graphic>
      </p:graphicFrame>
      <p:graphicFrame>
        <p:nvGraphicFramePr>
          <p:cNvPr id="82966" name="Object 22"/>
          <p:cNvGraphicFramePr>
            <a:graphicFrameLocks noChangeAspect="1"/>
          </p:cNvGraphicFramePr>
          <p:nvPr/>
        </p:nvGraphicFramePr>
        <p:xfrm>
          <a:off x="5148064" y="4869160"/>
          <a:ext cx="165100" cy="177800"/>
        </p:xfrm>
        <a:graphic>
          <a:graphicData uri="http://schemas.openxmlformats.org/presentationml/2006/ole">
            <p:oleObj spid="_x0000_s108610" name="Równanie" r:id="rId15" imgW="164880" imgH="177480" progId="Equation.3">
              <p:embed/>
            </p:oleObj>
          </a:graphicData>
        </a:graphic>
      </p:graphicFrame>
      <p:sp>
        <p:nvSpPr>
          <p:cNvPr id="49" name="pole tekstowe 48"/>
          <p:cNvSpPr txBox="1"/>
          <p:nvPr/>
        </p:nvSpPr>
        <p:spPr>
          <a:xfrm>
            <a:off x="5364088" y="479715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- Moduł Kirchhoffa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95536" y="530120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Po odwróceniu: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611" name="Object 67"/>
          <p:cNvGraphicFramePr>
            <a:graphicFrameLocks noChangeAspect="1"/>
          </p:cNvGraphicFramePr>
          <p:nvPr/>
        </p:nvGraphicFramePr>
        <p:xfrm>
          <a:off x="1962150" y="5260975"/>
          <a:ext cx="2476500" cy="419100"/>
        </p:xfrm>
        <a:graphic>
          <a:graphicData uri="http://schemas.openxmlformats.org/presentationml/2006/ole">
            <p:oleObj spid="_x0000_s108611" name="Równanie" r:id="rId16" imgW="2476440" imgH="419040" progId="Equation.3">
              <p:embed/>
            </p:oleObj>
          </a:graphicData>
        </a:graphic>
      </p:graphicFrame>
      <p:graphicFrame>
        <p:nvGraphicFramePr>
          <p:cNvPr id="108612" name="Object 68"/>
          <p:cNvGraphicFramePr>
            <a:graphicFrameLocks noChangeAspect="1"/>
          </p:cNvGraphicFramePr>
          <p:nvPr/>
        </p:nvGraphicFramePr>
        <p:xfrm>
          <a:off x="1907704" y="5805264"/>
          <a:ext cx="2476500" cy="419100"/>
        </p:xfrm>
        <a:graphic>
          <a:graphicData uri="http://schemas.openxmlformats.org/presentationml/2006/ole">
            <p:oleObj spid="_x0000_s108612" name="Równanie" r:id="rId17" imgW="2476440" imgH="419040" progId="Equation.3">
              <p:embed/>
            </p:oleObj>
          </a:graphicData>
        </a:graphic>
      </p:graphicFrame>
      <p:graphicFrame>
        <p:nvGraphicFramePr>
          <p:cNvPr id="108613" name="Object 69"/>
          <p:cNvGraphicFramePr>
            <a:graphicFrameLocks noChangeAspect="1"/>
          </p:cNvGraphicFramePr>
          <p:nvPr/>
        </p:nvGraphicFramePr>
        <p:xfrm>
          <a:off x="1907704" y="6309320"/>
          <a:ext cx="2463800" cy="419100"/>
        </p:xfrm>
        <a:graphic>
          <a:graphicData uri="http://schemas.openxmlformats.org/presentationml/2006/ole">
            <p:oleObj spid="_x0000_s108613" name="Równanie" r:id="rId18" imgW="2463480" imgH="419040" progId="Equation.3">
              <p:embed/>
            </p:oleObj>
          </a:graphicData>
        </a:graphic>
      </p:graphicFrame>
      <p:graphicFrame>
        <p:nvGraphicFramePr>
          <p:cNvPr id="108614" name="Object 70"/>
          <p:cNvGraphicFramePr>
            <a:graphicFrameLocks noChangeAspect="1"/>
          </p:cNvGraphicFramePr>
          <p:nvPr/>
        </p:nvGraphicFramePr>
        <p:xfrm>
          <a:off x="5353050" y="5619750"/>
          <a:ext cx="736600" cy="711200"/>
        </p:xfrm>
        <a:graphic>
          <a:graphicData uri="http://schemas.openxmlformats.org/presentationml/2006/ole">
            <p:oleObj spid="_x0000_s108614" name="Równanie" r:id="rId19" imgW="736560" imgH="711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48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0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0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0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/>
      <p:bldP spid="49" grpId="0"/>
      <p:bldP spid="2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Związki fizyczne przy odkształceniach postaciowych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1560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Czyste ścinanie: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619672" y="2708920"/>
            <a:ext cx="1728192" cy="172819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" name="Łącznik prosty 10"/>
          <p:cNvCxnSpPr>
            <a:stCxn id="5" idx="0"/>
            <a:endCxn id="5" idx="1"/>
          </p:cNvCxnSpPr>
          <p:nvPr/>
        </p:nvCxnSpPr>
        <p:spPr>
          <a:xfrm rot="16200000" flipH="1" flipV="1">
            <a:off x="1619672" y="2708920"/>
            <a:ext cx="864096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>
            <a:stCxn id="5" idx="0"/>
            <a:endCxn id="5" idx="3"/>
          </p:cNvCxnSpPr>
          <p:nvPr/>
        </p:nvCxnSpPr>
        <p:spPr>
          <a:xfrm rot="16200000" flipH="1">
            <a:off x="2483768" y="2708920"/>
            <a:ext cx="864096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stCxn id="5" idx="3"/>
            <a:endCxn id="5" idx="2"/>
          </p:cNvCxnSpPr>
          <p:nvPr/>
        </p:nvCxnSpPr>
        <p:spPr>
          <a:xfrm flipH="1">
            <a:off x="2483768" y="3573016"/>
            <a:ext cx="864096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>
            <a:stCxn id="5" idx="2"/>
            <a:endCxn id="5" idx="1"/>
          </p:cNvCxnSpPr>
          <p:nvPr/>
        </p:nvCxnSpPr>
        <p:spPr>
          <a:xfrm rot="5400000" flipH="1">
            <a:off x="1619672" y="3573016"/>
            <a:ext cx="864096" cy="864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1331640" y="2996952"/>
            <a:ext cx="23042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331640" y="4149080"/>
            <a:ext cx="2304256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5400000">
            <a:off x="3059832" y="3573016"/>
            <a:ext cx="115212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5400000">
            <a:off x="755576" y="3573016"/>
            <a:ext cx="1152128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1331640" y="3573016"/>
            <a:ext cx="2304256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>
            <a:endCxn id="5" idx="2"/>
          </p:cNvCxnSpPr>
          <p:nvPr/>
        </p:nvCxnSpPr>
        <p:spPr>
          <a:xfrm rot="5400000">
            <a:off x="1619672" y="3573016"/>
            <a:ext cx="1728192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483768" y="2996952"/>
            <a:ext cx="1152128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1331640" y="3573016"/>
            <a:ext cx="1152128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rot="10800000" flipV="1">
            <a:off x="1331640" y="2996952"/>
            <a:ext cx="1152128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rot="10800000" flipV="1">
            <a:off x="2483769" y="3573015"/>
            <a:ext cx="1152128" cy="5760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rot="5400000">
            <a:off x="2232534" y="2456098"/>
            <a:ext cx="504056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5400000">
            <a:off x="2232534" y="4688346"/>
            <a:ext cx="504056" cy="1588"/>
          </a:xfrm>
          <a:prstGeom prst="straightConnector1">
            <a:avLst/>
          </a:prstGeom>
          <a:ln w="19050"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3347864" y="3573016"/>
            <a:ext cx="502468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rot="10800000">
            <a:off x="1115616" y="3573016"/>
            <a:ext cx="505644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1619672" y="4941168"/>
            <a:ext cx="1728192" cy="0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1331640" y="5229200"/>
            <a:ext cx="2376264" cy="0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 rot="5400000">
            <a:off x="1475656" y="4941168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rot="5400000">
            <a:off x="1187624" y="5301208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rot="5400000">
            <a:off x="3563888" y="5301208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 rot="5400000">
            <a:off x="3203848" y="4941168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rot="5400000">
            <a:off x="-36512" y="3573016"/>
            <a:ext cx="1152128" cy="0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 rot="5400000">
            <a:off x="-756592" y="3573016"/>
            <a:ext cx="1728192" cy="0"/>
          </a:xfrm>
          <a:prstGeom prst="line">
            <a:avLst/>
          </a:prstGeom>
          <a:ln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 rot="10800000">
            <a:off x="35496" y="2708920"/>
            <a:ext cx="360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/>
          <p:nvPr/>
        </p:nvCxnSpPr>
        <p:spPr>
          <a:xfrm rot="10800000">
            <a:off x="323528" y="4149080"/>
            <a:ext cx="360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 rot="10800000">
            <a:off x="340296" y="3013720"/>
            <a:ext cx="360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 rot="10800000">
            <a:off x="0" y="4437112"/>
            <a:ext cx="3600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043608" y="3429000"/>
          <a:ext cx="152400" cy="139700"/>
        </p:xfrm>
        <a:graphic>
          <a:graphicData uri="http://schemas.openxmlformats.org/presentationml/2006/ole">
            <p:oleObj spid="_x0000_s109693" name="Równanie" r:id="rId3" imgW="152280" imgH="139680" progId="Equation.3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555776" y="2348880"/>
          <a:ext cx="152400" cy="139700"/>
        </p:xfrm>
        <a:graphic>
          <a:graphicData uri="http://schemas.openxmlformats.org/presentationml/2006/ole">
            <p:oleObj spid="_x0000_s109694" name="Równanie" r:id="rId4" imgW="152280" imgH="13968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2483768" y="4797152"/>
          <a:ext cx="152400" cy="139700"/>
        </p:xfrm>
        <a:graphic>
          <a:graphicData uri="http://schemas.openxmlformats.org/presentationml/2006/ole">
            <p:oleObj spid="_x0000_s109695" name="Równanie" r:id="rId5" imgW="152280" imgH="139680" progId="Equation.3">
              <p:embed/>
            </p:oleObj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3851920" y="3429000"/>
          <a:ext cx="152400" cy="139700"/>
        </p:xfrm>
        <a:graphic>
          <a:graphicData uri="http://schemas.openxmlformats.org/presentationml/2006/ole">
            <p:oleObj spid="_x0000_s109696" name="Równanie" r:id="rId6" imgW="152280" imgH="139680" progId="Equation.3">
              <p:embed/>
            </p:oleObj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2483768" y="4941168"/>
          <a:ext cx="88900" cy="165100"/>
        </p:xfrm>
        <a:graphic>
          <a:graphicData uri="http://schemas.openxmlformats.org/presentationml/2006/ole">
            <p:oleObj spid="_x0000_s109697" name="Równanie" r:id="rId7" imgW="88560" imgH="164880" progId="Equation.3">
              <p:embed/>
            </p:oleObj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0" y="3501008"/>
          <a:ext cx="88900" cy="165100"/>
        </p:xfrm>
        <a:graphic>
          <a:graphicData uri="http://schemas.openxmlformats.org/presentationml/2006/ole">
            <p:oleObj spid="_x0000_s109698" name="Równanie" r:id="rId8" imgW="88560" imgH="164880" progId="Equation.3">
              <p:embed/>
            </p:oleObj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2411760" y="5301208"/>
          <a:ext cx="317500" cy="177800"/>
        </p:xfrm>
        <a:graphic>
          <a:graphicData uri="http://schemas.openxmlformats.org/presentationml/2006/ole">
            <p:oleObj spid="_x0000_s109699" name="Równanie" r:id="rId9" imgW="317160" imgH="177480" progId="Equation.3">
              <p:embed/>
            </p:oleObj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251520" y="3501008"/>
          <a:ext cx="304800" cy="177800"/>
        </p:xfrm>
        <a:graphic>
          <a:graphicData uri="http://schemas.openxmlformats.org/presentationml/2006/ole">
            <p:oleObj spid="_x0000_s109700" name="Równanie" r:id="rId10" imgW="304560" imgH="177480" progId="Equation.3">
              <p:embed/>
            </p:oleObj>
          </a:graphicData>
        </a:graphic>
      </p:graphicFrame>
      <p:cxnSp>
        <p:nvCxnSpPr>
          <p:cNvPr id="76" name="Łącznik prosty ze strzałką 75"/>
          <p:cNvCxnSpPr/>
          <p:nvPr/>
        </p:nvCxnSpPr>
        <p:spPr>
          <a:xfrm>
            <a:off x="2771800" y="3068960"/>
            <a:ext cx="288032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ze strzałką 76"/>
          <p:cNvCxnSpPr/>
          <p:nvPr/>
        </p:nvCxnSpPr>
        <p:spPr>
          <a:xfrm>
            <a:off x="1763688" y="3861048"/>
            <a:ext cx="288032" cy="14401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/>
          <p:cNvCxnSpPr/>
          <p:nvPr/>
        </p:nvCxnSpPr>
        <p:spPr>
          <a:xfrm flipV="1">
            <a:off x="2843808" y="3861048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/>
          <p:cNvCxnSpPr/>
          <p:nvPr/>
        </p:nvCxnSpPr>
        <p:spPr>
          <a:xfrm flipV="1">
            <a:off x="1907704" y="3068960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3059832" y="3068960"/>
          <a:ext cx="127000" cy="139700"/>
        </p:xfrm>
        <a:graphic>
          <a:graphicData uri="http://schemas.openxmlformats.org/presentationml/2006/ole">
            <p:oleObj spid="_x0000_s109701" name="Równanie" r:id="rId11" imgW="126720" imgH="139680" progId="Equation.3">
              <p:embed/>
            </p:oleObj>
          </a:graphicData>
        </a:graphic>
      </p:graphicFrame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1763688" y="3068960"/>
          <a:ext cx="127000" cy="139700"/>
        </p:xfrm>
        <a:graphic>
          <a:graphicData uri="http://schemas.openxmlformats.org/presentationml/2006/ole">
            <p:oleObj spid="_x0000_s109702" name="Równanie" r:id="rId12" imgW="126720" imgH="139680" progId="Equation.3">
              <p:embed/>
            </p:oleObj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/>
        </p:nvGraphicFramePr>
        <p:xfrm>
          <a:off x="1691680" y="3933056"/>
          <a:ext cx="127000" cy="139700"/>
        </p:xfrm>
        <a:graphic>
          <a:graphicData uri="http://schemas.openxmlformats.org/presentationml/2006/ole">
            <p:oleObj spid="_x0000_s109703" name="Równanie" r:id="rId13" imgW="126720" imgH="139680" progId="Equation.3">
              <p:embed/>
            </p:oleObj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3131840" y="3933056"/>
          <a:ext cx="127000" cy="139700"/>
        </p:xfrm>
        <a:graphic>
          <a:graphicData uri="http://schemas.openxmlformats.org/presentationml/2006/ole">
            <p:oleObj spid="_x0000_s109704" name="Równanie" r:id="rId14" imgW="126720" imgH="139680" progId="Equation.3">
              <p:embed/>
            </p:oleObj>
          </a:graphicData>
        </a:graphic>
      </p:graphicFrame>
      <p:sp>
        <p:nvSpPr>
          <p:cNvPr id="86" name="Dowolny kształt 85"/>
          <p:cNvSpPr/>
          <p:nvPr/>
        </p:nvSpPr>
        <p:spPr>
          <a:xfrm>
            <a:off x="1907704" y="3257550"/>
            <a:ext cx="120650" cy="314325"/>
          </a:xfrm>
          <a:custGeom>
            <a:avLst/>
            <a:gdLst>
              <a:gd name="connsiteX0" fmla="*/ 0 w 120650"/>
              <a:gd name="connsiteY0" fmla="*/ 0 h 314325"/>
              <a:gd name="connsiteX1" fmla="*/ 104775 w 120650"/>
              <a:gd name="connsiteY1" fmla="*/ 152400 h 314325"/>
              <a:gd name="connsiteX2" fmla="*/ 95250 w 120650"/>
              <a:gd name="connsiteY2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50" h="314325">
                <a:moveTo>
                  <a:pt x="0" y="0"/>
                </a:moveTo>
                <a:cubicBezTo>
                  <a:pt x="44450" y="50006"/>
                  <a:pt x="88900" y="100013"/>
                  <a:pt x="104775" y="152400"/>
                </a:cubicBezTo>
                <a:cubicBezTo>
                  <a:pt x="120650" y="204787"/>
                  <a:pt x="107950" y="259556"/>
                  <a:pt x="95250" y="314325"/>
                </a:cubicBez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83983" name="Object 15"/>
          <p:cNvGraphicFramePr>
            <a:graphicFrameLocks noChangeAspect="1"/>
          </p:cNvGraphicFramePr>
          <p:nvPr/>
        </p:nvGraphicFramePr>
        <p:xfrm>
          <a:off x="2051720" y="3140968"/>
          <a:ext cx="406400" cy="393700"/>
        </p:xfrm>
        <a:graphic>
          <a:graphicData uri="http://schemas.openxmlformats.org/presentationml/2006/ole">
            <p:oleObj spid="_x0000_s109705" name="Równanie" r:id="rId15" imgW="406080" imgH="393480" progId="Equation.3">
              <p:embed/>
            </p:oleObj>
          </a:graphicData>
        </a:graphic>
      </p:graphicFrame>
      <p:sp>
        <p:nvSpPr>
          <p:cNvPr id="88" name="pole tekstowe 87"/>
          <p:cNvSpPr txBox="1"/>
          <p:nvPr/>
        </p:nvSpPr>
        <p:spPr>
          <a:xfrm>
            <a:off x="4932040" y="17728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Koło Mohra</a:t>
            </a:r>
            <a:endParaRPr lang="pl-PL" dirty="0"/>
          </a:p>
        </p:txBody>
      </p:sp>
      <p:sp>
        <p:nvSpPr>
          <p:cNvPr id="89" name="Elipsa 88"/>
          <p:cNvSpPr/>
          <p:nvPr/>
        </p:nvSpPr>
        <p:spPr>
          <a:xfrm>
            <a:off x="5436096" y="2780928"/>
            <a:ext cx="1584176" cy="156247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1" name="Łącznik prosty ze strzałką 90"/>
          <p:cNvCxnSpPr/>
          <p:nvPr/>
        </p:nvCxnSpPr>
        <p:spPr>
          <a:xfrm>
            <a:off x="5148064" y="3573016"/>
            <a:ext cx="2376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/>
          <p:cNvCxnSpPr/>
          <p:nvPr/>
        </p:nvCxnSpPr>
        <p:spPr>
          <a:xfrm rot="5400000" flipH="1" flipV="1">
            <a:off x="5183274" y="3537012"/>
            <a:ext cx="208902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84" name="Object 16"/>
          <p:cNvGraphicFramePr>
            <a:graphicFrameLocks noChangeAspect="1"/>
          </p:cNvGraphicFramePr>
          <p:nvPr/>
        </p:nvGraphicFramePr>
        <p:xfrm>
          <a:off x="6300192" y="2348880"/>
          <a:ext cx="177800" cy="228600"/>
        </p:xfrm>
        <a:graphic>
          <a:graphicData uri="http://schemas.openxmlformats.org/presentationml/2006/ole">
            <p:oleObj spid="_x0000_s109706" name="Równanie" r:id="rId16" imgW="177480" imgH="228600" progId="Equation.3">
              <p:embed/>
            </p:oleObj>
          </a:graphicData>
        </a:graphic>
      </p:graphicFrame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7452320" y="3645024"/>
          <a:ext cx="203200" cy="228600"/>
        </p:xfrm>
        <a:graphic>
          <a:graphicData uri="http://schemas.openxmlformats.org/presentationml/2006/ole">
            <p:oleObj spid="_x0000_s109707" name="Równanie" r:id="rId17" imgW="203040" imgH="228600" progId="Equation.3">
              <p:embed/>
            </p:oleObj>
          </a:graphicData>
        </a:graphic>
      </p:graphicFrame>
      <p:sp>
        <p:nvSpPr>
          <p:cNvPr id="100" name="Dowolny kształt 99"/>
          <p:cNvSpPr/>
          <p:nvPr/>
        </p:nvSpPr>
        <p:spPr>
          <a:xfrm>
            <a:off x="6219825" y="3305175"/>
            <a:ext cx="323850" cy="266700"/>
          </a:xfrm>
          <a:custGeom>
            <a:avLst/>
            <a:gdLst>
              <a:gd name="connsiteX0" fmla="*/ 0 w 323850"/>
              <a:gd name="connsiteY0" fmla="*/ 0 h 266700"/>
              <a:gd name="connsiteX1" fmla="*/ 247650 w 323850"/>
              <a:gd name="connsiteY1" fmla="*/ 76200 h 266700"/>
              <a:gd name="connsiteX2" fmla="*/ 323850 w 323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266700">
                <a:moveTo>
                  <a:pt x="0" y="0"/>
                </a:moveTo>
                <a:cubicBezTo>
                  <a:pt x="96837" y="15875"/>
                  <a:pt x="193675" y="31750"/>
                  <a:pt x="247650" y="76200"/>
                </a:cubicBezTo>
                <a:cubicBezTo>
                  <a:pt x="301625" y="120650"/>
                  <a:pt x="323850" y="266700"/>
                  <a:pt x="323850" y="266700"/>
                </a:cubicBez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83986" name="Object 18"/>
          <p:cNvGraphicFramePr>
            <a:graphicFrameLocks noChangeAspect="1"/>
          </p:cNvGraphicFramePr>
          <p:nvPr/>
        </p:nvGraphicFramePr>
        <p:xfrm>
          <a:off x="6372200" y="3055814"/>
          <a:ext cx="432048" cy="334837"/>
        </p:xfrm>
        <a:graphic>
          <a:graphicData uri="http://schemas.openxmlformats.org/presentationml/2006/ole">
            <p:oleObj spid="_x0000_s109708" name="Równanie" r:id="rId18" imgW="507960" imgH="393480" progId="Equation.3">
              <p:embed/>
            </p:oleObj>
          </a:graphicData>
        </a:graphic>
      </p:graphicFrame>
      <p:cxnSp>
        <p:nvCxnSpPr>
          <p:cNvPr id="103" name="Łącznik prosty ze strzałką 102"/>
          <p:cNvCxnSpPr/>
          <p:nvPr/>
        </p:nvCxnSpPr>
        <p:spPr>
          <a:xfrm>
            <a:off x="5436096" y="5085184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/>
          <p:cNvCxnSpPr/>
          <p:nvPr/>
        </p:nvCxnSpPr>
        <p:spPr>
          <a:xfrm>
            <a:off x="6228184" y="5085184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y 105"/>
          <p:cNvCxnSpPr>
            <a:stCxn id="89" idx="2"/>
          </p:cNvCxnSpPr>
          <p:nvPr/>
        </p:nvCxnSpPr>
        <p:spPr>
          <a:xfrm rot="10800000" flipV="1">
            <a:off x="5436096" y="3562164"/>
            <a:ext cx="0" cy="1811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/>
          <p:cNvCxnSpPr/>
          <p:nvPr/>
        </p:nvCxnSpPr>
        <p:spPr>
          <a:xfrm rot="5400000">
            <a:off x="7561126" y="3176972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/>
          <p:cNvCxnSpPr>
            <a:stCxn id="89" idx="4"/>
          </p:cNvCxnSpPr>
          <p:nvPr/>
        </p:nvCxnSpPr>
        <p:spPr>
          <a:xfrm rot="5400000">
            <a:off x="5563834" y="5007750"/>
            <a:ext cx="1328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110"/>
          <p:cNvCxnSpPr/>
          <p:nvPr/>
        </p:nvCxnSpPr>
        <p:spPr>
          <a:xfrm rot="10800000" flipV="1">
            <a:off x="7020272" y="3573016"/>
            <a:ext cx="0" cy="1811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87" name="Object 19"/>
          <p:cNvGraphicFramePr>
            <a:graphicFrameLocks noChangeAspect="1"/>
          </p:cNvGraphicFramePr>
          <p:nvPr/>
        </p:nvGraphicFramePr>
        <p:xfrm>
          <a:off x="5796136" y="4941168"/>
          <a:ext cx="152400" cy="139700"/>
        </p:xfrm>
        <a:graphic>
          <a:graphicData uri="http://schemas.openxmlformats.org/presentationml/2006/ole">
            <p:oleObj spid="_x0000_s109709" name="Równanie" r:id="rId19" imgW="152280" imgH="139680" progId="Equation.3">
              <p:embed/>
            </p:oleObj>
          </a:graphicData>
        </a:graphic>
      </p:graphicFrame>
      <p:graphicFrame>
        <p:nvGraphicFramePr>
          <p:cNvPr id="83988" name="Object 20"/>
          <p:cNvGraphicFramePr>
            <a:graphicFrameLocks noChangeAspect="1"/>
          </p:cNvGraphicFramePr>
          <p:nvPr/>
        </p:nvGraphicFramePr>
        <p:xfrm>
          <a:off x="6588224" y="4941168"/>
          <a:ext cx="152400" cy="139700"/>
        </p:xfrm>
        <a:graphic>
          <a:graphicData uri="http://schemas.openxmlformats.org/presentationml/2006/ole">
            <p:oleObj spid="_x0000_s109710" name="Równanie" r:id="rId20" imgW="152280" imgH="139680" progId="Equation.3">
              <p:embed/>
            </p:oleObj>
          </a:graphicData>
        </a:graphic>
      </p:graphicFrame>
      <p:cxnSp>
        <p:nvCxnSpPr>
          <p:cNvPr id="116" name="Łącznik prosty 115"/>
          <p:cNvCxnSpPr/>
          <p:nvPr/>
        </p:nvCxnSpPr>
        <p:spPr>
          <a:xfrm>
            <a:off x="6228184" y="2780928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/>
          <p:cNvCxnSpPr/>
          <p:nvPr/>
        </p:nvCxnSpPr>
        <p:spPr>
          <a:xfrm>
            <a:off x="7596336" y="3573016"/>
            <a:ext cx="720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89" name="Object 21"/>
          <p:cNvGraphicFramePr>
            <a:graphicFrameLocks noChangeAspect="1"/>
          </p:cNvGraphicFramePr>
          <p:nvPr/>
        </p:nvGraphicFramePr>
        <p:xfrm>
          <a:off x="8058150" y="3141663"/>
          <a:ext cx="381000" cy="139700"/>
        </p:xfrm>
        <a:graphic>
          <a:graphicData uri="http://schemas.openxmlformats.org/presentationml/2006/ole">
            <p:oleObj spid="_x0000_s109711" name="Równanie" r:id="rId21" imgW="380880" imgH="139680" progId="Equation.3">
              <p:embed/>
            </p:oleObj>
          </a:graphicData>
        </a:graphic>
      </p:graphicFrame>
      <p:graphicFrame>
        <p:nvGraphicFramePr>
          <p:cNvPr id="83990" name="Object 22"/>
          <p:cNvGraphicFramePr>
            <a:graphicFrameLocks noChangeAspect="1"/>
          </p:cNvGraphicFramePr>
          <p:nvPr/>
        </p:nvGraphicFramePr>
        <p:xfrm>
          <a:off x="3635896" y="4653136"/>
          <a:ext cx="1701800" cy="393700"/>
        </p:xfrm>
        <a:graphic>
          <a:graphicData uri="http://schemas.openxmlformats.org/presentationml/2006/ole">
            <p:oleObj spid="_x0000_s109712" name="Równanie" r:id="rId22" imgW="1701720" imgH="393480" progId="Equation.3">
              <p:embed/>
            </p:oleObj>
          </a:graphicData>
        </a:graphic>
      </p:graphicFrame>
      <p:graphicFrame>
        <p:nvGraphicFramePr>
          <p:cNvPr id="83991" name="Object 23"/>
          <p:cNvGraphicFramePr>
            <a:graphicFrameLocks noChangeAspect="1"/>
          </p:cNvGraphicFramePr>
          <p:nvPr/>
        </p:nvGraphicFramePr>
        <p:xfrm>
          <a:off x="251520" y="5517232"/>
          <a:ext cx="2159000" cy="762000"/>
        </p:xfrm>
        <a:graphic>
          <a:graphicData uri="http://schemas.openxmlformats.org/presentationml/2006/ole">
            <p:oleObj spid="_x0000_s109713" name="Równanie" r:id="rId23" imgW="2158920" imgH="761760" progId="Equation.3">
              <p:embed/>
            </p:oleObj>
          </a:graphicData>
        </a:graphic>
      </p:graphicFrame>
      <p:graphicFrame>
        <p:nvGraphicFramePr>
          <p:cNvPr id="83992" name="Object 24"/>
          <p:cNvGraphicFramePr>
            <a:graphicFrameLocks noChangeAspect="1"/>
          </p:cNvGraphicFramePr>
          <p:nvPr/>
        </p:nvGraphicFramePr>
        <p:xfrm>
          <a:off x="2771800" y="5517232"/>
          <a:ext cx="1117600" cy="762000"/>
        </p:xfrm>
        <a:graphic>
          <a:graphicData uri="http://schemas.openxmlformats.org/presentationml/2006/ole">
            <p:oleObj spid="_x0000_s109714" name="Równanie" r:id="rId24" imgW="1117440" imgH="761760" progId="Equation.3">
              <p:embed/>
            </p:oleObj>
          </a:graphicData>
        </a:graphic>
      </p:graphicFrame>
      <p:graphicFrame>
        <p:nvGraphicFramePr>
          <p:cNvPr id="83993" name="Object 25"/>
          <p:cNvGraphicFramePr>
            <a:graphicFrameLocks noChangeAspect="1"/>
          </p:cNvGraphicFramePr>
          <p:nvPr/>
        </p:nvGraphicFramePr>
        <p:xfrm>
          <a:off x="4355976" y="5517232"/>
          <a:ext cx="812800" cy="762000"/>
        </p:xfrm>
        <a:graphic>
          <a:graphicData uri="http://schemas.openxmlformats.org/presentationml/2006/ole">
            <p:oleObj spid="_x0000_s109715" name="Równanie" r:id="rId25" imgW="812520" imgH="761760" progId="Equation.3">
              <p:embed/>
            </p:oleObj>
          </a:graphicData>
        </a:graphic>
      </p:graphicFrame>
      <p:graphicFrame>
        <p:nvGraphicFramePr>
          <p:cNvPr id="83994" name="Object 26"/>
          <p:cNvGraphicFramePr>
            <a:graphicFrameLocks noChangeAspect="1"/>
          </p:cNvGraphicFramePr>
          <p:nvPr/>
        </p:nvGraphicFramePr>
        <p:xfrm>
          <a:off x="5364088" y="5805264"/>
          <a:ext cx="190500" cy="152400"/>
        </p:xfrm>
        <a:graphic>
          <a:graphicData uri="http://schemas.openxmlformats.org/presentationml/2006/ole">
            <p:oleObj spid="_x0000_s109716" name="Równanie" r:id="rId26" imgW="190440" imgH="152280" progId="Equation.3">
              <p:embed/>
            </p:oleObj>
          </a:graphicData>
        </a:graphic>
      </p:graphicFrame>
      <p:graphicFrame>
        <p:nvGraphicFramePr>
          <p:cNvPr id="83995" name="Object 27"/>
          <p:cNvGraphicFramePr>
            <a:graphicFrameLocks noChangeAspect="1"/>
          </p:cNvGraphicFramePr>
          <p:nvPr/>
        </p:nvGraphicFramePr>
        <p:xfrm>
          <a:off x="5652120" y="5661248"/>
          <a:ext cx="393700" cy="393700"/>
        </p:xfrm>
        <a:graphic>
          <a:graphicData uri="http://schemas.openxmlformats.org/presentationml/2006/ole">
            <p:oleObj spid="_x0000_s109717" name="Równanie" r:id="rId27" imgW="393480" imgH="393480" progId="Equation.3">
              <p:embed/>
            </p:oleObj>
          </a:graphicData>
        </a:graphic>
      </p:graphicFrame>
      <p:graphicFrame>
        <p:nvGraphicFramePr>
          <p:cNvPr id="83996" name="Object 28"/>
          <p:cNvGraphicFramePr>
            <a:graphicFrameLocks noChangeAspect="1"/>
          </p:cNvGraphicFramePr>
          <p:nvPr/>
        </p:nvGraphicFramePr>
        <p:xfrm>
          <a:off x="6156176" y="5805264"/>
          <a:ext cx="190500" cy="152400"/>
        </p:xfrm>
        <a:graphic>
          <a:graphicData uri="http://schemas.openxmlformats.org/presentationml/2006/ole">
            <p:oleObj spid="_x0000_s109718" name="Równanie" r:id="rId28" imgW="190440" imgH="152280" progId="Equation.3">
              <p:embed/>
            </p:oleObj>
          </a:graphicData>
        </a:graphic>
      </p:graphicFrame>
      <p:graphicFrame>
        <p:nvGraphicFramePr>
          <p:cNvPr id="83997" name="Object 29"/>
          <p:cNvGraphicFramePr>
            <a:graphicFrameLocks noChangeAspect="1"/>
          </p:cNvGraphicFramePr>
          <p:nvPr/>
        </p:nvGraphicFramePr>
        <p:xfrm>
          <a:off x="6372200" y="5746080"/>
          <a:ext cx="444500" cy="203200"/>
        </p:xfrm>
        <a:graphic>
          <a:graphicData uri="http://schemas.openxmlformats.org/presentationml/2006/ole">
            <p:oleObj spid="_x0000_s109719" name="Równanie" r:id="rId29" imgW="444240" imgH="203040" progId="Equation.3">
              <p:embed/>
            </p:oleObj>
          </a:graphicData>
        </a:graphic>
      </p:graphicFrame>
      <p:graphicFrame>
        <p:nvGraphicFramePr>
          <p:cNvPr id="83998" name="Object 30"/>
          <p:cNvGraphicFramePr>
            <a:graphicFrameLocks noChangeAspect="1"/>
          </p:cNvGraphicFramePr>
          <p:nvPr/>
        </p:nvGraphicFramePr>
        <p:xfrm>
          <a:off x="7236296" y="5661248"/>
          <a:ext cx="419100" cy="393700"/>
        </p:xfrm>
        <a:graphic>
          <a:graphicData uri="http://schemas.openxmlformats.org/presentationml/2006/ole">
            <p:oleObj spid="_x0000_s109720" name="Równanie" r:id="rId30" imgW="419040" imgH="393480" progId="Equation.3">
              <p:embed/>
            </p:oleObj>
          </a:graphicData>
        </a:graphic>
      </p:graphicFrame>
      <p:graphicFrame>
        <p:nvGraphicFramePr>
          <p:cNvPr id="83999" name="Object 31"/>
          <p:cNvGraphicFramePr>
            <a:graphicFrameLocks noChangeAspect="1"/>
          </p:cNvGraphicFramePr>
          <p:nvPr/>
        </p:nvGraphicFramePr>
        <p:xfrm>
          <a:off x="4788024" y="6309320"/>
          <a:ext cx="787400" cy="419100"/>
        </p:xfrm>
        <a:graphic>
          <a:graphicData uri="http://schemas.openxmlformats.org/presentationml/2006/ole">
            <p:oleObj spid="_x0000_s109721" name="Równanie" r:id="rId31" imgW="787320" imgH="419040" progId="Equation.3">
              <p:embed/>
            </p:oleObj>
          </a:graphicData>
        </a:graphic>
      </p:graphicFrame>
      <p:graphicFrame>
        <p:nvGraphicFramePr>
          <p:cNvPr id="132" name="Object 22"/>
          <p:cNvGraphicFramePr>
            <a:graphicFrameLocks noChangeAspect="1"/>
          </p:cNvGraphicFramePr>
          <p:nvPr/>
        </p:nvGraphicFramePr>
        <p:xfrm>
          <a:off x="6012160" y="6433591"/>
          <a:ext cx="165100" cy="177800"/>
        </p:xfrm>
        <a:graphic>
          <a:graphicData uri="http://schemas.openxmlformats.org/presentationml/2006/ole">
            <p:oleObj spid="_x0000_s109722" name="Równanie" r:id="rId32" imgW="164880" imgH="177480" progId="Equation.3">
              <p:embed/>
            </p:oleObj>
          </a:graphicData>
        </a:graphic>
      </p:graphicFrame>
      <p:sp>
        <p:nvSpPr>
          <p:cNvPr id="133" name="pole tekstowe 132"/>
          <p:cNvSpPr txBox="1"/>
          <p:nvPr/>
        </p:nvSpPr>
        <p:spPr>
          <a:xfrm>
            <a:off x="6228184" y="636158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- Moduł Kirchhoffa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21133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-1.38889E-6 0.0474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0.0365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1.38889E-6 -0.0393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0052 -0.0391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276 -4.81481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276 -4.81481E-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/>
      <p:bldP spid="89" grpId="0" animBg="1"/>
      <p:bldP spid="100" grpId="0" animBg="1"/>
      <p:bldP spid="13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Płaski stan naprężenia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ześcian 2"/>
          <p:cNvSpPr/>
          <p:nvPr/>
        </p:nvSpPr>
        <p:spPr>
          <a:xfrm>
            <a:off x="477203" y="2214777"/>
            <a:ext cx="3672034" cy="1646271"/>
          </a:xfrm>
          <a:prstGeom prst="cube">
            <a:avLst>
              <a:gd name="adj" fmla="val 9429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187624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>
            <a:off x="1340024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1492424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1644824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797224" y="198884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635896" y="1628800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4067944" y="2852936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283968" y="371703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4427984" y="3717032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4572000" y="3717032"/>
          <a:ext cx="114300" cy="139700"/>
        </p:xfrm>
        <a:graphic>
          <a:graphicData uri="http://schemas.openxmlformats.org/presentationml/2006/ole">
            <p:oleObj spid="_x0000_s246787" name="Równanie" r:id="rId3" imgW="114120" imgH="139680" progId="Equation.3">
              <p:embed/>
            </p:oleObj>
          </a:graphicData>
        </a:graphic>
      </p:graphicFrame>
      <p:cxnSp>
        <p:nvCxnSpPr>
          <p:cNvPr id="22" name="Łącznik prosty 21"/>
          <p:cNvCxnSpPr/>
          <p:nvPr/>
        </p:nvCxnSpPr>
        <p:spPr>
          <a:xfrm>
            <a:off x="467544" y="39330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3995936" y="39330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467544" y="4077072"/>
            <a:ext cx="3528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2123728" y="4153396"/>
          <a:ext cx="127000" cy="139700"/>
        </p:xfrm>
        <a:graphic>
          <a:graphicData uri="http://schemas.openxmlformats.org/presentationml/2006/ole">
            <p:oleObj spid="_x0000_s246788" name="Równanie" r:id="rId4" imgW="126720" imgH="139680" progId="Equation.3">
              <p:embed/>
            </p:oleObj>
          </a:graphicData>
        </a:graphic>
      </p:graphicFrame>
      <p:cxnSp>
        <p:nvCxnSpPr>
          <p:cNvPr id="30" name="Łącznik prosty 29"/>
          <p:cNvCxnSpPr/>
          <p:nvPr/>
        </p:nvCxnSpPr>
        <p:spPr>
          <a:xfrm>
            <a:off x="179512" y="234888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0" y="2348880"/>
            <a:ext cx="323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35496" y="3861048"/>
            <a:ext cx="323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179512" y="3068960"/>
          <a:ext cx="127000" cy="177800"/>
        </p:xfrm>
        <a:graphic>
          <a:graphicData uri="http://schemas.openxmlformats.org/presentationml/2006/ole">
            <p:oleObj spid="_x0000_s246789" name="Równanie" r:id="rId5" imgW="126720" imgH="177480" progId="Equation.3">
              <p:embed/>
            </p:oleObj>
          </a:graphicData>
        </a:graphic>
      </p:graphicFrame>
      <p:graphicFrame>
        <p:nvGraphicFramePr>
          <p:cNvPr id="246790" name="Object 6"/>
          <p:cNvGraphicFramePr>
            <a:graphicFrameLocks noChangeAspect="1"/>
          </p:cNvGraphicFramePr>
          <p:nvPr/>
        </p:nvGraphicFramePr>
        <p:xfrm>
          <a:off x="5724128" y="2636912"/>
          <a:ext cx="431800" cy="139700"/>
        </p:xfrm>
        <a:graphic>
          <a:graphicData uri="http://schemas.openxmlformats.org/presentationml/2006/ole">
            <p:oleObj spid="_x0000_s246790" name="Równanie" r:id="rId6" imgW="431640" imgH="139680" progId="Equation.3">
              <p:embed/>
            </p:oleObj>
          </a:graphicData>
        </a:graphic>
      </p:graphicFrame>
      <p:graphicFrame>
        <p:nvGraphicFramePr>
          <p:cNvPr id="246791" name="Object 7"/>
          <p:cNvGraphicFramePr>
            <a:graphicFrameLocks noChangeAspect="1"/>
          </p:cNvGraphicFramePr>
          <p:nvPr/>
        </p:nvGraphicFramePr>
        <p:xfrm>
          <a:off x="5724128" y="2924944"/>
          <a:ext cx="419100" cy="177800"/>
        </p:xfrm>
        <a:graphic>
          <a:graphicData uri="http://schemas.openxmlformats.org/presentationml/2006/ole">
            <p:oleObj spid="_x0000_s246791" name="Równanie" r:id="rId7" imgW="419040" imgH="177480" progId="Equation.3">
              <p:embed/>
            </p:oleObj>
          </a:graphicData>
        </a:graphic>
      </p:graphicFrame>
      <p:cxnSp>
        <p:nvCxnSpPr>
          <p:cNvPr id="27" name="Łącznik prosty ze strzałką 26"/>
          <p:cNvCxnSpPr/>
          <p:nvPr/>
        </p:nvCxnSpPr>
        <p:spPr>
          <a:xfrm>
            <a:off x="611560" y="3861048"/>
            <a:ext cx="612068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611560" y="1556792"/>
            <a:ext cx="0" cy="21602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H="1">
            <a:off x="179512" y="3717032"/>
            <a:ext cx="432048" cy="43204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92" name="Object 8"/>
          <p:cNvGraphicFramePr>
            <a:graphicFrameLocks noChangeAspect="1"/>
          </p:cNvGraphicFramePr>
          <p:nvPr/>
        </p:nvGraphicFramePr>
        <p:xfrm>
          <a:off x="6516216" y="3789040"/>
          <a:ext cx="127000" cy="139700"/>
        </p:xfrm>
        <a:graphic>
          <a:graphicData uri="http://schemas.openxmlformats.org/presentationml/2006/ole">
            <p:oleObj spid="_x0000_s246792" name="Równanie" r:id="rId8" imgW="126720" imgH="139680" progId="Equation.3">
              <p:embed/>
            </p:oleObj>
          </a:graphicData>
        </a:graphic>
      </p:graphicFrame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683568" y="1556792"/>
          <a:ext cx="139700" cy="165100"/>
        </p:xfrm>
        <a:graphic>
          <a:graphicData uri="http://schemas.openxmlformats.org/presentationml/2006/ole">
            <p:oleObj spid="_x0000_s246793" name="Równanie" r:id="rId9" imgW="139680" imgH="164880" progId="Equation.3">
              <p:embed/>
            </p:oleObj>
          </a:graphicData>
        </a:graphic>
      </p:graphicFrame>
      <p:graphicFrame>
        <p:nvGraphicFramePr>
          <p:cNvPr id="246794" name="Object 10"/>
          <p:cNvGraphicFramePr>
            <a:graphicFrameLocks noChangeAspect="1"/>
          </p:cNvGraphicFramePr>
          <p:nvPr/>
        </p:nvGraphicFramePr>
        <p:xfrm>
          <a:off x="179512" y="4149080"/>
          <a:ext cx="127000" cy="127000"/>
        </p:xfrm>
        <a:graphic>
          <a:graphicData uri="http://schemas.openxmlformats.org/presentationml/2006/ole">
            <p:oleObj spid="_x0000_s246794" name="Równanie" r:id="rId10" imgW="126720" imgH="126720" progId="Equation.3">
              <p:embed/>
            </p:oleObj>
          </a:graphicData>
        </a:graphic>
      </p:graphicFrame>
      <p:graphicFrame>
        <p:nvGraphicFramePr>
          <p:cNvPr id="246795" name="Object 11"/>
          <p:cNvGraphicFramePr>
            <a:graphicFrameLocks noChangeAspect="1"/>
          </p:cNvGraphicFramePr>
          <p:nvPr/>
        </p:nvGraphicFramePr>
        <p:xfrm>
          <a:off x="4716016" y="4077072"/>
          <a:ext cx="576064" cy="288032"/>
        </p:xfrm>
        <a:graphic>
          <a:graphicData uri="http://schemas.openxmlformats.org/presentationml/2006/ole">
            <p:oleObj spid="_x0000_s246795" name="Równanie" r:id="rId11" imgW="431640" imgH="215640" progId="Equation.3">
              <p:embed/>
            </p:oleObj>
          </a:graphicData>
        </a:graphic>
      </p:graphicFrame>
      <p:cxnSp>
        <p:nvCxnSpPr>
          <p:cNvPr id="38" name="Łącznik prosty 37"/>
          <p:cNvCxnSpPr/>
          <p:nvPr/>
        </p:nvCxnSpPr>
        <p:spPr>
          <a:xfrm>
            <a:off x="4364360" y="371703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899592" y="4725144"/>
            <a:ext cx="288032" cy="129614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1043608" y="443711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1043608" y="602128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/>
          <p:cNvSpPr/>
          <p:nvPr/>
        </p:nvSpPr>
        <p:spPr>
          <a:xfrm>
            <a:off x="755576" y="4869160"/>
            <a:ext cx="576064" cy="1008112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46796" name="Object 12"/>
          <p:cNvGraphicFramePr>
            <a:graphicFrameLocks noChangeAspect="1"/>
          </p:cNvGraphicFramePr>
          <p:nvPr/>
        </p:nvGraphicFramePr>
        <p:xfrm>
          <a:off x="1001316" y="4221088"/>
          <a:ext cx="114300" cy="139700"/>
        </p:xfrm>
        <a:graphic>
          <a:graphicData uri="http://schemas.openxmlformats.org/presentationml/2006/ole">
            <p:oleObj spid="_x0000_s246796" name="Równanie" r:id="rId12" imgW="114120" imgH="139680" progId="Equation.3">
              <p:embed/>
            </p:oleObj>
          </a:graphicData>
        </a:graphic>
      </p:graphicFrame>
      <p:cxnSp>
        <p:nvCxnSpPr>
          <p:cNvPr id="45" name="Łącznik prosty 44"/>
          <p:cNvCxnSpPr/>
          <p:nvPr/>
        </p:nvCxnSpPr>
        <p:spPr>
          <a:xfrm>
            <a:off x="899592" y="443711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899592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>
            <a:off x="1187624" y="42930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97" name="Object 13"/>
          <p:cNvGraphicFramePr>
            <a:graphicFrameLocks noChangeAspect="1"/>
          </p:cNvGraphicFramePr>
          <p:nvPr/>
        </p:nvGraphicFramePr>
        <p:xfrm>
          <a:off x="755576" y="6525344"/>
          <a:ext cx="546100" cy="215900"/>
        </p:xfrm>
        <a:graphic>
          <a:graphicData uri="http://schemas.openxmlformats.org/presentationml/2006/ole">
            <p:oleObj spid="_x0000_s246797" name="Równanie" r:id="rId13" imgW="545760" imgH="215640" progId="Equation.3">
              <p:embed/>
            </p:oleObj>
          </a:graphicData>
        </a:graphic>
      </p:graphicFrame>
      <p:cxnSp>
        <p:nvCxnSpPr>
          <p:cNvPr id="53" name="Łącznik prosty ze strzałką 52"/>
          <p:cNvCxnSpPr/>
          <p:nvPr/>
        </p:nvCxnSpPr>
        <p:spPr>
          <a:xfrm>
            <a:off x="1187624" y="6015608"/>
            <a:ext cx="720080" cy="568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98" name="Object 14"/>
          <p:cNvGraphicFramePr>
            <a:graphicFrameLocks noChangeAspect="1"/>
          </p:cNvGraphicFramePr>
          <p:nvPr/>
        </p:nvGraphicFramePr>
        <p:xfrm>
          <a:off x="1907704" y="5949280"/>
          <a:ext cx="127000" cy="127000"/>
        </p:xfrm>
        <a:graphic>
          <a:graphicData uri="http://schemas.openxmlformats.org/presentationml/2006/ole">
            <p:oleObj spid="_x0000_s246798" name="Równanie" r:id="rId14" imgW="126720" imgH="126720" progId="Equation.3">
              <p:embed/>
            </p:oleObj>
          </a:graphicData>
        </a:graphic>
      </p:graphicFrame>
      <p:cxnSp>
        <p:nvCxnSpPr>
          <p:cNvPr id="56" name="Łącznik prosty 55"/>
          <p:cNvCxnSpPr/>
          <p:nvPr/>
        </p:nvCxnSpPr>
        <p:spPr>
          <a:xfrm>
            <a:off x="755576" y="645333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755576" y="638132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>
            <a:off x="1331640" y="638132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6799" name="Object 15"/>
          <p:cNvGraphicFramePr>
            <a:graphicFrameLocks noChangeAspect="1"/>
          </p:cNvGraphicFramePr>
          <p:nvPr/>
        </p:nvGraphicFramePr>
        <p:xfrm>
          <a:off x="1475656" y="5157192"/>
          <a:ext cx="1498600" cy="393700"/>
        </p:xfrm>
        <a:graphic>
          <a:graphicData uri="http://schemas.openxmlformats.org/presentationml/2006/ole">
            <p:oleObj spid="_x0000_s246799" name="Równanie" r:id="rId15" imgW="1498320" imgH="393480" progId="Equation.3">
              <p:embed/>
            </p:oleObj>
          </a:graphicData>
        </a:graphic>
      </p:graphicFrame>
      <p:graphicFrame>
        <p:nvGraphicFramePr>
          <p:cNvPr id="246800" name="Object 16"/>
          <p:cNvGraphicFramePr>
            <a:graphicFrameLocks noChangeAspect="1"/>
          </p:cNvGraphicFramePr>
          <p:nvPr/>
        </p:nvGraphicFramePr>
        <p:xfrm>
          <a:off x="3275856" y="4437112"/>
          <a:ext cx="3162300" cy="482600"/>
        </p:xfrm>
        <a:graphic>
          <a:graphicData uri="http://schemas.openxmlformats.org/presentationml/2006/ole">
            <p:oleObj spid="_x0000_s246800" name="Równanie" r:id="rId16" imgW="3162240" imgH="482400" progId="Equation.3">
              <p:embed/>
            </p:oleObj>
          </a:graphicData>
        </a:graphic>
      </p:graphicFrame>
      <p:graphicFrame>
        <p:nvGraphicFramePr>
          <p:cNvPr id="246801" name="Object 17"/>
          <p:cNvGraphicFramePr>
            <a:graphicFrameLocks noChangeAspect="1"/>
          </p:cNvGraphicFramePr>
          <p:nvPr/>
        </p:nvGraphicFramePr>
        <p:xfrm>
          <a:off x="6444208" y="4437112"/>
          <a:ext cx="2552700" cy="419100"/>
        </p:xfrm>
        <a:graphic>
          <a:graphicData uri="http://schemas.openxmlformats.org/presentationml/2006/ole">
            <p:oleObj spid="_x0000_s246801" name="Równanie" r:id="rId17" imgW="2552400" imgH="419040" progId="Equation.3">
              <p:embed/>
            </p:oleObj>
          </a:graphicData>
        </a:graphic>
      </p:graphicFrame>
      <p:graphicFrame>
        <p:nvGraphicFramePr>
          <p:cNvPr id="246802" name="Object 18"/>
          <p:cNvGraphicFramePr>
            <a:graphicFrameLocks noChangeAspect="1"/>
          </p:cNvGraphicFramePr>
          <p:nvPr/>
        </p:nvGraphicFramePr>
        <p:xfrm>
          <a:off x="4139952" y="5301208"/>
          <a:ext cx="1320800" cy="393700"/>
        </p:xfrm>
        <a:graphic>
          <a:graphicData uri="http://schemas.openxmlformats.org/presentationml/2006/ole">
            <p:oleObj spid="_x0000_s246802" name="Równanie" r:id="rId18" imgW="1320480" imgH="393480" progId="Equation.3">
              <p:embed/>
            </p:oleObj>
          </a:graphicData>
        </a:graphic>
      </p:graphicFrame>
      <p:graphicFrame>
        <p:nvGraphicFramePr>
          <p:cNvPr id="246803" name="Object 19"/>
          <p:cNvGraphicFramePr>
            <a:graphicFrameLocks noChangeAspect="1"/>
          </p:cNvGraphicFramePr>
          <p:nvPr/>
        </p:nvGraphicFramePr>
        <p:xfrm>
          <a:off x="4139952" y="5733256"/>
          <a:ext cx="1320800" cy="393700"/>
        </p:xfrm>
        <a:graphic>
          <a:graphicData uri="http://schemas.openxmlformats.org/presentationml/2006/ole">
            <p:oleObj spid="_x0000_s246803" name="Równanie" r:id="rId19" imgW="1320480" imgH="393480" progId="Equation.3">
              <p:embed/>
            </p:oleObj>
          </a:graphicData>
        </a:graphic>
      </p:graphicFrame>
      <p:cxnSp>
        <p:nvCxnSpPr>
          <p:cNvPr id="52" name="Łącznik prosty 51"/>
          <p:cNvCxnSpPr/>
          <p:nvPr/>
        </p:nvCxnSpPr>
        <p:spPr>
          <a:xfrm>
            <a:off x="4211960" y="386943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46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4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4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4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STOPNIE SWOBODY CIAŁA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chemeClr val="accent1">
                    <a:lumMod val="25000"/>
                  </a:schemeClr>
                </a:solidFill>
              </a:rPr>
              <a:t>Tarcza materialna na płaszczyźnie</a:t>
            </a:r>
            <a:endParaRPr lang="pl-PL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 rot="5400000">
            <a:off x="2303748" y="4041068"/>
            <a:ext cx="2376264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3491880" y="5229200"/>
            <a:ext cx="38884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4932040" y="4293096"/>
            <a:ext cx="1152128" cy="15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 flipH="1" flipV="1">
            <a:off x="5724128" y="3933057"/>
            <a:ext cx="720079" cy="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iekt 21"/>
          <p:cNvGraphicFramePr>
            <a:graphicFrameLocks noChangeAspect="1"/>
          </p:cNvGraphicFramePr>
          <p:nvPr/>
        </p:nvGraphicFramePr>
        <p:xfrm>
          <a:off x="4514850" y="3825106"/>
          <a:ext cx="114300" cy="215900"/>
        </p:xfrm>
        <a:graphic>
          <a:graphicData uri="http://schemas.openxmlformats.org/presentationml/2006/ole">
            <p:oleObj spid="_x0000_s3189" name="Równanie" r:id="rId3" imgW="114151" imgH="215619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364088" y="4293096"/>
          <a:ext cx="254000" cy="216024"/>
        </p:xfrm>
        <a:graphic>
          <a:graphicData uri="http://schemas.openxmlformats.org/presentationml/2006/ole">
            <p:oleObj spid="_x0000_s3190" name="Równanie" r:id="rId4" imgW="126835" imgH="139518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156176" y="3933056"/>
          <a:ext cx="445396" cy="216024"/>
        </p:xfrm>
        <a:graphic>
          <a:graphicData uri="http://schemas.openxmlformats.org/presentationml/2006/ole">
            <p:oleObj spid="_x0000_s3191" name="Równanie" r:id="rId5" imgW="114201" imgH="139579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203848" y="2780928"/>
          <a:ext cx="139700" cy="165100"/>
        </p:xfrm>
        <a:graphic>
          <a:graphicData uri="http://schemas.openxmlformats.org/presentationml/2006/ole">
            <p:oleObj spid="_x0000_s3192" name="Równanie" r:id="rId6" imgW="139579" imgH="164957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7164288" y="5301208"/>
          <a:ext cx="127000" cy="139700"/>
        </p:xfrm>
        <a:graphic>
          <a:graphicData uri="http://schemas.openxmlformats.org/presentationml/2006/ole">
            <p:oleObj spid="_x0000_s3193" name="Równanie" r:id="rId7" imgW="126835" imgH="139518" progId="Equation.3">
              <p:embed/>
            </p:oleObj>
          </a:graphicData>
        </a:graphic>
      </p:graphicFrame>
      <p:sp>
        <p:nvSpPr>
          <p:cNvPr id="41" name="Cięciwa 40"/>
          <p:cNvSpPr/>
          <p:nvPr/>
        </p:nvSpPr>
        <p:spPr>
          <a:xfrm>
            <a:off x="4499992" y="3356992"/>
            <a:ext cx="914400" cy="914400"/>
          </a:xfrm>
          <a:prstGeom prst="chor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y 27"/>
          <p:cNvCxnSpPr/>
          <p:nvPr/>
        </p:nvCxnSpPr>
        <p:spPr>
          <a:xfrm rot="16200000" flipH="1">
            <a:off x="5364088" y="2780928"/>
            <a:ext cx="1944216" cy="7920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rot="5400000">
            <a:off x="5184068" y="2960948"/>
            <a:ext cx="2088232" cy="8640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olny kształt 32"/>
          <p:cNvSpPr/>
          <p:nvPr/>
        </p:nvSpPr>
        <p:spPr>
          <a:xfrm>
            <a:off x="6065134" y="2382456"/>
            <a:ext cx="523090" cy="110440"/>
          </a:xfrm>
          <a:custGeom>
            <a:avLst/>
            <a:gdLst>
              <a:gd name="connsiteX0" fmla="*/ 0 w 567160"/>
              <a:gd name="connsiteY0" fmla="*/ 94526 h 106101"/>
              <a:gd name="connsiteX1" fmla="*/ 266218 w 567160"/>
              <a:gd name="connsiteY1" fmla="*/ 1929 h 106101"/>
              <a:gd name="connsiteX2" fmla="*/ 567160 w 567160"/>
              <a:gd name="connsiteY2" fmla="*/ 106101 h 106101"/>
              <a:gd name="connsiteX3" fmla="*/ 567160 w 567160"/>
              <a:gd name="connsiteY3" fmla="*/ 106101 h 10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160" h="106101">
                <a:moveTo>
                  <a:pt x="0" y="94526"/>
                </a:moveTo>
                <a:cubicBezTo>
                  <a:pt x="85845" y="47263"/>
                  <a:pt x="171691" y="0"/>
                  <a:pt x="266218" y="1929"/>
                </a:cubicBezTo>
                <a:cubicBezTo>
                  <a:pt x="360745" y="3858"/>
                  <a:pt x="567160" y="106101"/>
                  <a:pt x="567160" y="106101"/>
                </a:cubicBezTo>
                <a:lnTo>
                  <a:pt x="567160" y="106101"/>
                </a:ln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6300192" y="2114663"/>
          <a:ext cx="216024" cy="255301"/>
        </p:xfrm>
        <a:graphic>
          <a:graphicData uri="http://schemas.openxmlformats.org/presentationml/2006/ole">
            <p:oleObj spid="_x0000_s3194" name="Równanie" r:id="rId8" imgW="139579" imgH="164957" progId="Equation.3">
              <p:embed/>
            </p:oleObj>
          </a:graphicData>
        </a:graphic>
      </p:graphicFrame>
      <p:sp>
        <p:nvSpPr>
          <p:cNvPr id="23" name="pole tekstowe 22"/>
          <p:cNvSpPr txBox="1"/>
          <p:nvPr/>
        </p:nvSpPr>
        <p:spPr>
          <a:xfrm>
            <a:off x="2555776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 stopnie swobody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4736E-6 L 0.13177 4.8473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77 4.56984E-6 L 0.13107 -0.098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3" animBg="1"/>
      <p:bldP spid="33" grpId="0" animBg="1"/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ównoległobok 76"/>
          <p:cNvSpPr/>
          <p:nvPr/>
        </p:nvSpPr>
        <p:spPr>
          <a:xfrm rot="11913792" flipH="1">
            <a:off x="1229018" y="5907467"/>
            <a:ext cx="1371449" cy="484179"/>
          </a:xfrm>
          <a:prstGeom prst="parallelogram">
            <a:avLst>
              <a:gd name="adj" fmla="val 224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6" name="Trapez 75"/>
          <p:cNvSpPr/>
          <p:nvPr/>
        </p:nvSpPr>
        <p:spPr>
          <a:xfrm rot="909249">
            <a:off x="1634740" y="4751511"/>
            <a:ext cx="914400" cy="1216152"/>
          </a:xfrm>
          <a:prstGeom prst="trapezoid">
            <a:avLst>
              <a:gd name="adj" fmla="val 19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Płaski stan odkształcenia</a:t>
            </a:r>
            <a:endParaRPr lang="pl-PL" dirty="0"/>
          </a:p>
        </p:txBody>
      </p:sp>
      <p:sp>
        <p:nvSpPr>
          <p:cNvPr id="3" name="Trapez 2"/>
          <p:cNvSpPr/>
          <p:nvPr/>
        </p:nvSpPr>
        <p:spPr>
          <a:xfrm rot="909249">
            <a:off x="2051720" y="2780928"/>
            <a:ext cx="914400" cy="1216152"/>
          </a:xfrm>
          <a:prstGeom prst="trapezoid">
            <a:avLst>
              <a:gd name="adj" fmla="val 1942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 flipV="1">
            <a:off x="2411760" y="1772816"/>
            <a:ext cx="3024336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>
            <a:endCxn id="43" idx="6"/>
          </p:cNvCxnSpPr>
          <p:nvPr/>
        </p:nvCxnSpPr>
        <p:spPr>
          <a:xfrm flipV="1">
            <a:off x="2915816" y="1933575"/>
            <a:ext cx="2884710" cy="919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V="1">
            <a:off x="2771800" y="2852936"/>
            <a:ext cx="38164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ównoległobok 9"/>
          <p:cNvSpPr/>
          <p:nvPr/>
        </p:nvSpPr>
        <p:spPr>
          <a:xfrm rot="11913792" flipH="1">
            <a:off x="1645998" y="3922737"/>
            <a:ext cx="1371449" cy="484179"/>
          </a:xfrm>
          <a:prstGeom prst="parallelogram">
            <a:avLst>
              <a:gd name="adj" fmla="val 22481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" name="Łącznik prosty 10"/>
          <p:cNvCxnSpPr/>
          <p:nvPr/>
        </p:nvCxnSpPr>
        <p:spPr>
          <a:xfrm flipV="1">
            <a:off x="2915816" y="2924944"/>
            <a:ext cx="38164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V="1">
            <a:off x="2915816" y="3356992"/>
            <a:ext cx="3816424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427984" y="2060848"/>
            <a:ext cx="504056" cy="144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283968" y="2132856"/>
            <a:ext cx="504056" cy="1440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>
            <a:off x="4572000" y="2276872"/>
            <a:ext cx="144016" cy="1224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flipH="1">
            <a:off x="4788024" y="2204864"/>
            <a:ext cx="144016" cy="1224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H="1">
            <a:off x="3779912" y="2132856"/>
            <a:ext cx="504056" cy="1080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4572000" y="3501008"/>
            <a:ext cx="216024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4788024" y="3429000"/>
            <a:ext cx="144016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3563888" y="3140968"/>
            <a:ext cx="216024" cy="720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4788024" y="3573016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4940424" y="3501008"/>
            <a:ext cx="0" cy="4320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3563888" y="3140968"/>
            <a:ext cx="0" cy="3600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>
            <a:off x="3563888" y="3501008"/>
            <a:ext cx="1224136" cy="5040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wolny kształt 42"/>
          <p:cNvSpPr/>
          <p:nvPr/>
        </p:nvSpPr>
        <p:spPr>
          <a:xfrm>
            <a:off x="5457825" y="1762125"/>
            <a:ext cx="1274415" cy="1543050"/>
          </a:xfrm>
          <a:custGeom>
            <a:avLst/>
            <a:gdLst>
              <a:gd name="connsiteX0" fmla="*/ 0 w 1345998"/>
              <a:gd name="connsiteY0" fmla="*/ 0 h 1543050"/>
              <a:gd name="connsiteX1" fmla="*/ 38100 w 1345998"/>
              <a:gd name="connsiteY1" fmla="*/ 19050 h 1543050"/>
              <a:gd name="connsiteX2" fmla="*/ 180975 w 1345998"/>
              <a:gd name="connsiteY2" fmla="*/ 38100 h 1543050"/>
              <a:gd name="connsiteX3" fmla="*/ 257175 w 1345998"/>
              <a:gd name="connsiteY3" fmla="*/ 85725 h 1543050"/>
              <a:gd name="connsiteX4" fmla="*/ 314325 w 1345998"/>
              <a:gd name="connsiteY4" fmla="*/ 123825 h 1543050"/>
              <a:gd name="connsiteX5" fmla="*/ 342900 w 1345998"/>
              <a:gd name="connsiteY5" fmla="*/ 142875 h 1543050"/>
              <a:gd name="connsiteX6" fmla="*/ 361950 w 1345998"/>
              <a:gd name="connsiteY6" fmla="*/ 171450 h 1543050"/>
              <a:gd name="connsiteX7" fmla="*/ 352425 w 1345998"/>
              <a:gd name="connsiteY7" fmla="*/ 200025 h 1543050"/>
              <a:gd name="connsiteX8" fmla="*/ 342900 w 1345998"/>
              <a:gd name="connsiteY8" fmla="*/ 247650 h 1543050"/>
              <a:gd name="connsiteX9" fmla="*/ 323850 w 1345998"/>
              <a:gd name="connsiteY9" fmla="*/ 304800 h 1543050"/>
              <a:gd name="connsiteX10" fmla="*/ 352425 w 1345998"/>
              <a:gd name="connsiteY10" fmla="*/ 361950 h 1543050"/>
              <a:gd name="connsiteX11" fmla="*/ 381000 w 1345998"/>
              <a:gd name="connsiteY11" fmla="*/ 381000 h 1543050"/>
              <a:gd name="connsiteX12" fmla="*/ 438150 w 1345998"/>
              <a:gd name="connsiteY12" fmla="*/ 419100 h 1543050"/>
              <a:gd name="connsiteX13" fmla="*/ 523875 w 1345998"/>
              <a:gd name="connsiteY13" fmla="*/ 485775 h 1543050"/>
              <a:gd name="connsiteX14" fmla="*/ 552450 w 1345998"/>
              <a:gd name="connsiteY14" fmla="*/ 504825 h 1543050"/>
              <a:gd name="connsiteX15" fmla="*/ 638175 w 1345998"/>
              <a:gd name="connsiteY15" fmla="*/ 533400 h 1543050"/>
              <a:gd name="connsiteX16" fmla="*/ 695325 w 1345998"/>
              <a:gd name="connsiteY16" fmla="*/ 561975 h 1543050"/>
              <a:gd name="connsiteX17" fmla="*/ 723900 w 1345998"/>
              <a:gd name="connsiteY17" fmla="*/ 581025 h 1543050"/>
              <a:gd name="connsiteX18" fmla="*/ 781050 w 1345998"/>
              <a:gd name="connsiteY18" fmla="*/ 590550 h 1543050"/>
              <a:gd name="connsiteX19" fmla="*/ 819150 w 1345998"/>
              <a:gd name="connsiteY19" fmla="*/ 600075 h 1543050"/>
              <a:gd name="connsiteX20" fmla="*/ 876300 w 1345998"/>
              <a:gd name="connsiteY20" fmla="*/ 609600 h 1543050"/>
              <a:gd name="connsiteX21" fmla="*/ 914400 w 1345998"/>
              <a:gd name="connsiteY21" fmla="*/ 619125 h 1543050"/>
              <a:gd name="connsiteX22" fmla="*/ 1000125 w 1345998"/>
              <a:gd name="connsiteY22" fmla="*/ 638175 h 1543050"/>
              <a:gd name="connsiteX23" fmla="*/ 1028700 w 1345998"/>
              <a:gd name="connsiteY23" fmla="*/ 647700 h 1543050"/>
              <a:gd name="connsiteX24" fmla="*/ 1114425 w 1345998"/>
              <a:gd name="connsiteY24" fmla="*/ 657225 h 1543050"/>
              <a:gd name="connsiteX25" fmla="*/ 1171575 w 1345998"/>
              <a:gd name="connsiteY25" fmla="*/ 676275 h 1543050"/>
              <a:gd name="connsiteX26" fmla="*/ 1200150 w 1345998"/>
              <a:gd name="connsiteY26" fmla="*/ 685800 h 1543050"/>
              <a:gd name="connsiteX27" fmla="*/ 1238250 w 1345998"/>
              <a:gd name="connsiteY27" fmla="*/ 704850 h 1543050"/>
              <a:gd name="connsiteX28" fmla="*/ 1266825 w 1345998"/>
              <a:gd name="connsiteY28" fmla="*/ 723900 h 1543050"/>
              <a:gd name="connsiteX29" fmla="*/ 1304925 w 1345998"/>
              <a:gd name="connsiteY29" fmla="*/ 733425 h 1543050"/>
              <a:gd name="connsiteX30" fmla="*/ 1314450 w 1345998"/>
              <a:gd name="connsiteY30" fmla="*/ 762000 h 1543050"/>
              <a:gd name="connsiteX31" fmla="*/ 1285875 w 1345998"/>
              <a:gd name="connsiteY31" fmla="*/ 819150 h 1543050"/>
              <a:gd name="connsiteX32" fmla="*/ 1228725 w 1345998"/>
              <a:gd name="connsiteY32" fmla="*/ 838200 h 1543050"/>
              <a:gd name="connsiteX33" fmla="*/ 1181100 w 1345998"/>
              <a:gd name="connsiteY33" fmla="*/ 923925 h 1543050"/>
              <a:gd name="connsiteX34" fmla="*/ 1190625 w 1345998"/>
              <a:gd name="connsiteY34" fmla="*/ 1028700 h 1543050"/>
              <a:gd name="connsiteX35" fmla="*/ 1209675 w 1345998"/>
              <a:gd name="connsiteY35" fmla="*/ 1085850 h 1543050"/>
              <a:gd name="connsiteX36" fmla="*/ 1266825 w 1345998"/>
              <a:gd name="connsiteY36" fmla="*/ 1104900 h 1543050"/>
              <a:gd name="connsiteX37" fmla="*/ 1295400 w 1345998"/>
              <a:gd name="connsiteY37" fmla="*/ 1114425 h 1543050"/>
              <a:gd name="connsiteX38" fmla="*/ 1323975 w 1345998"/>
              <a:gd name="connsiteY38" fmla="*/ 1133475 h 1543050"/>
              <a:gd name="connsiteX39" fmla="*/ 1343025 w 1345998"/>
              <a:gd name="connsiteY39" fmla="*/ 1162050 h 1543050"/>
              <a:gd name="connsiteX40" fmla="*/ 1323975 w 1345998"/>
              <a:gd name="connsiteY40" fmla="*/ 1276350 h 1543050"/>
              <a:gd name="connsiteX41" fmla="*/ 1314450 w 1345998"/>
              <a:gd name="connsiteY41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45998" h="1543050">
                <a:moveTo>
                  <a:pt x="0" y="0"/>
                </a:moveTo>
                <a:cubicBezTo>
                  <a:pt x="12700" y="6350"/>
                  <a:pt x="24500" y="14970"/>
                  <a:pt x="38100" y="19050"/>
                </a:cubicBezTo>
                <a:cubicBezTo>
                  <a:pt x="63250" y="26595"/>
                  <a:pt x="165913" y="36426"/>
                  <a:pt x="180975" y="38100"/>
                </a:cubicBezTo>
                <a:cubicBezTo>
                  <a:pt x="310086" y="81137"/>
                  <a:pt x="192153" y="28831"/>
                  <a:pt x="257175" y="85725"/>
                </a:cubicBezTo>
                <a:cubicBezTo>
                  <a:pt x="274405" y="100802"/>
                  <a:pt x="295275" y="111125"/>
                  <a:pt x="314325" y="123825"/>
                </a:cubicBezTo>
                <a:lnTo>
                  <a:pt x="342900" y="142875"/>
                </a:lnTo>
                <a:cubicBezTo>
                  <a:pt x="349250" y="152400"/>
                  <a:pt x="360068" y="160158"/>
                  <a:pt x="361950" y="171450"/>
                </a:cubicBezTo>
                <a:cubicBezTo>
                  <a:pt x="363601" y="181354"/>
                  <a:pt x="354860" y="190285"/>
                  <a:pt x="352425" y="200025"/>
                </a:cubicBezTo>
                <a:cubicBezTo>
                  <a:pt x="348498" y="215731"/>
                  <a:pt x="347160" y="232031"/>
                  <a:pt x="342900" y="247650"/>
                </a:cubicBezTo>
                <a:cubicBezTo>
                  <a:pt x="337616" y="267023"/>
                  <a:pt x="323850" y="304800"/>
                  <a:pt x="323850" y="304800"/>
                </a:cubicBezTo>
                <a:cubicBezTo>
                  <a:pt x="331597" y="328041"/>
                  <a:pt x="333961" y="343486"/>
                  <a:pt x="352425" y="361950"/>
                </a:cubicBezTo>
                <a:cubicBezTo>
                  <a:pt x="360520" y="370045"/>
                  <a:pt x="372206" y="373671"/>
                  <a:pt x="381000" y="381000"/>
                </a:cubicBezTo>
                <a:cubicBezTo>
                  <a:pt x="428566" y="420638"/>
                  <a:pt x="387932" y="402361"/>
                  <a:pt x="438150" y="419100"/>
                </a:cubicBezTo>
                <a:cubicBezTo>
                  <a:pt x="466725" y="441325"/>
                  <a:pt x="493754" y="465695"/>
                  <a:pt x="523875" y="485775"/>
                </a:cubicBezTo>
                <a:cubicBezTo>
                  <a:pt x="533400" y="492125"/>
                  <a:pt x="541883" y="500422"/>
                  <a:pt x="552450" y="504825"/>
                </a:cubicBezTo>
                <a:cubicBezTo>
                  <a:pt x="580254" y="516410"/>
                  <a:pt x="611234" y="519930"/>
                  <a:pt x="638175" y="533400"/>
                </a:cubicBezTo>
                <a:cubicBezTo>
                  <a:pt x="657225" y="542925"/>
                  <a:pt x="676707" y="551632"/>
                  <a:pt x="695325" y="561975"/>
                </a:cubicBezTo>
                <a:cubicBezTo>
                  <a:pt x="705332" y="567534"/>
                  <a:pt x="713040" y="577405"/>
                  <a:pt x="723900" y="581025"/>
                </a:cubicBezTo>
                <a:cubicBezTo>
                  <a:pt x="742222" y="587132"/>
                  <a:pt x="762112" y="586762"/>
                  <a:pt x="781050" y="590550"/>
                </a:cubicBezTo>
                <a:cubicBezTo>
                  <a:pt x="793887" y="593117"/>
                  <a:pt x="806313" y="597508"/>
                  <a:pt x="819150" y="600075"/>
                </a:cubicBezTo>
                <a:cubicBezTo>
                  <a:pt x="838088" y="603863"/>
                  <a:pt x="857362" y="605812"/>
                  <a:pt x="876300" y="609600"/>
                </a:cubicBezTo>
                <a:cubicBezTo>
                  <a:pt x="889137" y="612167"/>
                  <a:pt x="901621" y="616285"/>
                  <a:pt x="914400" y="619125"/>
                </a:cubicBezTo>
                <a:cubicBezTo>
                  <a:pt x="958594" y="628946"/>
                  <a:pt x="959473" y="626560"/>
                  <a:pt x="1000125" y="638175"/>
                </a:cubicBezTo>
                <a:cubicBezTo>
                  <a:pt x="1009779" y="640933"/>
                  <a:pt x="1018796" y="646049"/>
                  <a:pt x="1028700" y="647700"/>
                </a:cubicBezTo>
                <a:cubicBezTo>
                  <a:pt x="1057060" y="652427"/>
                  <a:pt x="1085850" y="654050"/>
                  <a:pt x="1114425" y="657225"/>
                </a:cubicBezTo>
                <a:lnTo>
                  <a:pt x="1171575" y="676275"/>
                </a:lnTo>
                <a:cubicBezTo>
                  <a:pt x="1181100" y="679450"/>
                  <a:pt x="1191170" y="681310"/>
                  <a:pt x="1200150" y="685800"/>
                </a:cubicBezTo>
                <a:cubicBezTo>
                  <a:pt x="1212850" y="692150"/>
                  <a:pt x="1225922" y="697805"/>
                  <a:pt x="1238250" y="704850"/>
                </a:cubicBezTo>
                <a:cubicBezTo>
                  <a:pt x="1248189" y="710530"/>
                  <a:pt x="1256303" y="719391"/>
                  <a:pt x="1266825" y="723900"/>
                </a:cubicBezTo>
                <a:cubicBezTo>
                  <a:pt x="1278857" y="729057"/>
                  <a:pt x="1292225" y="730250"/>
                  <a:pt x="1304925" y="733425"/>
                </a:cubicBezTo>
                <a:cubicBezTo>
                  <a:pt x="1308100" y="742950"/>
                  <a:pt x="1314450" y="751960"/>
                  <a:pt x="1314450" y="762000"/>
                </a:cubicBezTo>
                <a:cubicBezTo>
                  <a:pt x="1314450" y="774326"/>
                  <a:pt x="1295507" y="813130"/>
                  <a:pt x="1285875" y="819150"/>
                </a:cubicBezTo>
                <a:cubicBezTo>
                  <a:pt x="1268847" y="829793"/>
                  <a:pt x="1228725" y="838200"/>
                  <a:pt x="1228725" y="838200"/>
                </a:cubicBezTo>
                <a:cubicBezTo>
                  <a:pt x="1185056" y="903704"/>
                  <a:pt x="1197865" y="873630"/>
                  <a:pt x="1181100" y="923925"/>
                </a:cubicBezTo>
                <a:cubicBezTo>
                  <a:pt x="1184275" y="958850"/>
                  <a:pt x="1184531" y="994165"/>
                  <a:pt x="1190625" y="1028700"/>
                </a:cubicBezTo>
                <a:cubicBezTo>
                  <a:pt x="1194115" y="1048475"/>
                  <a:pt x="1190625" y="1079500"/>
                  <a:pt x="1209675" y="1085850"/>
                </a:cubicBezTo>
                <a:lnTo>
                  <a:pt x="1266825" y="1104900"/>
                </a:lnTo>
                <a:cubicBezTo>
                  <a:pt x="1276350" y="1108075"/>
                  <a:pt x="1287046" y="1108856"/>
                  <a:pt x="1295400" y="1114425"/>
                </a:cubicBezTo>
                <a:lnTo>
                  <a:pt x="1323975" y="1133475"/>
                </a:lnTo>
                <a:cubicBezTo>
                  <a:pt x="1330325" y="1143000"/>
                  <a:pt x="1341989" y="1150649"/>
                  <a:pt x="1343025" y="1162050"/>
                </a:cubicBezTo>
                <a:cubicBezTo>
                  <a:pt x="1345998" y="1194753"/>
                  <a:pt x="1332486" y="1242304"/>
                  <a:pt x="1323975" y="1276350"/>
                </a:cubicBezTo>
                <a:cubicBezTo>
                  <a:pt x="1313393" y="1498575"/>
                  <a:pt x="1314450" y="1409624"/>
                  <a:pt x="1314450" y="1543050"/>
                </a:cubicBezTo>
              </a:path>
            </a:pathLst>
          </a:cu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6" name="Łącznik prosty ze strzałką 45"/>
          <p:cNvCxnSpPr/>
          <p:nvPr/>
        </p:nvCxnSpPr>
        <p:spPr>
          <a:xfrm flipV="1">
            <a:off x="6732240" y="2996952"/>
            <a:ext cx="1008112" cy="3600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 flipV="1">
            <a:off x="755576" y="3861048"/>
            <a:ext cx="936104" cy="28803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 flipV="1">
            <a:off x="2915816" y="1988840"/>
            <a:ext cx="72008" cy="25922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7811" name="Object 3"/>
          <p:cNvGraphicFramePr>
            <a:graphicFrameLocks noChangeAspect="1"/>
          </p:cNvGraphicFramePr>
          <p:nvPr/>
        </p:nvGraphicFramePr>
        <p:xfrm>
          <a:off x="683568" y="3717032"/>
          <a:ext cx="127000" cy="139700"/>
        </p:xfrm>
        <a:graphic>
          <a:graphicData uri="http://schemas.openxmlformats.org/presentationml/2006/ole">
            <p:oleObj spid="_x0000_s247811" name="Równanie" r:id="rId3" imgW="126720" imgH="139680" progId="Equation.3">
              <p:embed/>
            </p:oleObj>
          </a:graphicData>
        </a:graphic>
      </p:graphicFrame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3059832" y="1916832"/>
          <a:ext cx="139700" cy="165100"/>
        </p:xfrm>
        <a:graphic>
          <a:graphicData uri="http://schemas.openxmlformats.org/presentationml/2006/ole">
            <p:oleObj spid="_x0000_s247812" name="Równanie" r:id="rId4" imgW="139680" imgH="164880" progId="Equation.3">
              <p:embed/>
            </p:oleObj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7596336" y="3068960"/>
          <a:ext cx="127000" cy="127000"/>
        </p:xfrm>
        <a:graphic>
          <a:graphicData uri="http://schemas.openxmlformats.org/presentationml/2006/ole">
            <p:oleObj spid="_x0000_s247813" name="Równanie" r:id="rId5" imgW="126720" imgH="126720" progId="Equation.3">
              <p:embed/>
            </p:oleObj>
          </a:graphicData>
        </a:graphic>
      </p:graphicFrame>
      <p:sp>
        <p:nvSpPr>
          <p:cNvPr id="56" name="pole tekstowe 55"/>
          <p:cNvSpPr txBox="1"/>
          <p:nvPr/>
        </p:nvSpPr>
        <p:spPr>
          <a:xfrm>
            <a:off x="6156176" y="206084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Bardzo długi kształt pryzmatyczny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2771800" y="24928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>
            <a:off x="3059832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>
            <a:off x="5004048" y="17728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3275856" y="23488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/>
          <p:nvPr/>
        </p:nvCxnSpPr>
        <p:spPr>
          <a:xfrm>
            <a:off x="3491880" y="22768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>
            <a:off x="5220072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/>
          <p:nvPr/>
        </p:nvCxnSpPr>
        <p:spPr>
          <a:xfrm>
            <a:off x="4788024" y="18448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/>
          <p:nvPr/>
        </p:nvCxnSpPr>
        <p:spPr>
          <a:xfrm>
            <a:off x="3923928" y="21328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4139952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>
            <a:off x="4572000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4355976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68"/>
          <p:cNvCxnSpPr/>
          <p:nvPr/>
        </p:nvCxnSpPr>
        <p:spPr>
          <a:xfrm flipV="1">
            <a:off x="2771800" y="1556792"/>
            <a:ext cx="295232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/>
          <p:nvPr/>
        </p:nvCxnSpPr>
        <p:spPr>
          <a:xfrm flipV="1">
            <a:off x="2771800" y="1844824"/>
            <a:ext cx="310472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>
            <a:off x="3707904" y="22048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rapez 73"/>
          <p:cNvSpPr/>
          <p:nvPr/>
        </p:nvSpPr>
        <p:spPr>
          <a:xfrm rot="909249">
            <a:off x="1418716" y="4837666"/>
            <a:ext cx="914400" cy="1216152"/>
          </a:xfrm>
          <a:prstGeom prst="trapezoid">
            <a:avLst>
              <a:gd name="adj" fmla="val 19428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5" name="Równoległobok 74"/>
          <p:cNvSpPr/>
          <p:nvPr/>
        </p:nvSpPr>
        <p:spPr>
          <a:xfrm rot="11913792" flipH="1">
            <a:off x="1012994" y="5979475"/>
            <a:ext cx="1371449" cy="484179"/>
          </a:xfrm>
          <a:prstGeom prst="parallelogram">
            <a:avLst>
              <a:gd name="adj" fmla="val 22481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9" name="Łącznik prosty 78"/>
          <p:cNvCxnSpPr/>
          <p:nvPr/>
        </p:nvCxnSpPr>
        <p:spPr>
          <a:xfrm flipV="1">
            <a:off x="1763688" y="4725144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 flipV="1">
            <a:off x="2267744" y="4869160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 flipV="1">
            <a:off x="2195736" y="6021288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V="1">
            <a:off x="2339752" y="6093296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 flipV="1">
            <a:off x="2267744" y="6597352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 flipV="1">
            <a:off x="1115616" y="5733256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/>
          <p:cNvCxnSpPr/>
          <p:nvPr/>
        </p:nvCxnSpPr>
        <p:spPr>
          <a:xfrm flipV="1">
            <a:off x="2483768" y="6237312"/>
            <a:ext cx="1008112" cy="36004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7814" name="Object 6"/>
          <p:cNvGraphicFramePr>
            <a:graphicFrameLocks noChangeAspect="1"/>
          </p:cNvGraphicFramePr>
          <p:nvPr/>
        </p:nvGraphicFramePr>
        <p:xfrm>
          <a:off x="3491880" y="6165304"/>
          <a:ext cx="127000" cy="127000"/>
        </p:xfrm>
        <a:graphic>
          <a:graphicData uri="http://schemas.openxmlformats.org/presentationml/2006/ole">
            <p:oleObj spid="_x0000_s247814" name="Równanie" r:id="rId6" imgW="126720" imgH="126720" progId="Equation.3">
              <p:embed/>
            </p:oleObj>
          </a:graphicData>
        </a:graphic>
      </p:graphicFrame>
      <p:graphicFrame>
        <p:nvGraphicFramePr>
          <p:cNvPr id="247815" name="Object 7"/>
          <p:cNvGraphicFramePr>
            <a:graphicFrameLocks noChangeAspect="1"/>
          </p:cNvGraphicFramePr>
          <p:nvPr/>
        </p:nvGraphicFramePr>
        <p:xfrm>
          <a:off x="2699792" y="5301208"/>
          <a:ext cx="406400" cy="215900"/>
        </p:xfrm>
        <a:graphic>
          <a:graphicData uri="http://schemas.openxmlformats.org/presentationml/2006/ole">
            <p:oleObj spid="_x0000_s247815" name="Równanie" r:id="rId7" imgW="406080" imgH="215640" progId="Equation.3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427984" y="4653136"/>
          <a:ext cx="1244600" cy="241300"/>
        </p:xfrm>
        <a:graphic>
          <a:graphicData uri="http://schemas.openxmlformats.org/presentationml/2006/ole">
            <p:oleObj spid="_x0000_s247816" name="Równanie" r:id="rId8" imgW="1244520" imgH="241200" progId="Equation.3">
              <p:embed/>
            </p:oleObj>
          </a:graphicData>
        </a:graphic>
      </p:graphicFrame>
      <p:graphicFrame>
        <p:nvGraphicFramePr>
          <p:cNvPr id="247817" name="Object 9"/>
          <p:cNvGraphicFramePr>
            <a:graphicFrameLocks noChangeAspect="1"/>
          </p:cNvGraphicFramePr>
          <p:nvPr/>
        </p:nvGraphicFramePr>
        <p:xfrm>
          <a:off x="4238625" y="5157788"/>
          <a:ext cx="2133600" cy="419100"/>
        </p:xfrm>
        <a:graphic>
          <a:graphicData uri="http://schemas.openxmlformats.org/presentationml/2006/ole">
            <p:oleObj spid="_x0000_s247817" name="Równanie" r:id="rId9" imgW="2133360" imgH="419040" progId="Equation.3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4283968" y="5732463"/>
          <a:ext cx="2146300" cy="419100"/>
        </p:xfrm>
        <a:graphic>
          <a:graphicData uri="http://schemas.openxmlformats.org/presentationml/2006/ole">
            <p:oleObj spid="_x0000_s247818" name="Równanie" r:id="rId10" imgW="21459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6" grpId="0" animBg="1"/>
      <p:bldP spid="3" grpId="0" animBg="1"/>
      <p:bldP spid="10" grpId="0" animBg="1"/>
      <p:bldP spid="43" grpId="0" animBg="1"/>
      <p:bldP spid="56" grpId="0"/>
      <p:bldP spid="74" grpId="0" animBg="1"/>
      <p:bldP spid="7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Momenty zginające i siły poprzeczne w belkach</a:t>
            </a:r>
            <a:endParaRPr lang="pl-PL" dirty="0">
              <a:solidFill>
                <a:srgbClr val="FFC000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2771800" y="2564904"/>
            <a:ext cx="2520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ójkąt równoramienny 5"/>
          <p:cNvSpPr/>
          <p:nvPr/>
        </p:nvSpPr>
        <p:spPr>
          <a:xfrm>
            <a:off x="2699792" y="2564904"/>
            <a:ext cx="144016" cy="7200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/>
          <p:cNvSpPr/>
          <p:nvPr/>
        </p:nvSpPr>
        <p:spPr>
          <a:xfrm>
            <a:off x="5220072" y="2564904"/>
            <a:ext cx="144016" cy="7200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5148064" y="2708920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3635896" y="2204864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2771800" y="3068960"/>
            <a:ext cx="252028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2771800" y="2996952"/>
            <a:ext cx="0" cy="2880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3635896" y="2924944"/>
            <a:ext cx="0" cy="21602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5292080" y="2996952"/>
            <a:ext cx="0" cy="2880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1171" name="Object 3"/>
          <p:cNvGraphicFramePr>
            <a:graphicFrameLocks noChangeAspect="1"/>
          </p:cNvGraphicFramePr>
          <p:nvPr/>
        </p:nvGraphicFramePr>
        <p:xfrm>
          <a:off x="3059832" y="2852936"/>
          <a:ext cx="279400" cy="203200"/>
        </p:xfrm>
        <a:graphic>
          <a:graphicData uri="http://schemas.openxmlformats.org/presentationml/2006/ole">
            <p:oleObj spid="_x0000_s391171" name="Równanie" r:id="rId3" imgW="279360" imgH="203040" progId="Equation.3">
              <p:embed/>
            </p:oleObj>
          </a:graphicData>
        </a:graphic>
      </p:graphicFrame>
      <p:graphicFrame>
        <p:nvGraphicFramePr>
          <p:cNvPr id="391172" name="Object 4"/>
          <p:cNvGraphicFramePr>
            <a:graphicFrameLocks noChangeAspect="1"/>
          </p:cNvGraphicFramePr>
          <p:nvPr/>
        </p:nvGraphicFramePr>
        <p:xfrm>
          <a:off x="4211960" y="2852936"/>
          <a:ext cx="279400" cy="203200"/>
        </p:xfrm>
        <a:graphic>
          <a:graphicData uri="http://schemas.openxmlformats.org/presentationml/2006/ole">
            <p:oleObj spid="_x0000_s391172" name="Równanie" r:id="rId4" imgW="279360" imgH="203040" progId="Equation.3">
              <p:embed/>
            </p:oleObj>
          </a:graphicData>
        </a:graphic>
      </p:graphicFrame>
      <p:graphicFrame>
        <p:nvGraphicFramePr>
          <p:cNvPr id="391174" name="Object 6"/>
          <p:cNvGraphicFramePr>
            <a:graphicFrameLocks noChangeAspect="1"/>
          </p:cNvGraphicFramePr>
          <p:nvPr/>
        </p:nvGraphicFramePr>
        <p:xfrm>
          <a:off x="3635896" y="2204864"/>
          <a:ext cx="152400" cy="165100"/>
        </p:xfrm>
        <a:graphic>
          <a:graphicData uri="http://schemas.openxmlformats.org/presentationml/2006/ole">
            <p:oleObj spid="_x0000_s391174" name="Równanie" r:id="rId5" imgW="152280" imgH="164880" progId="Equation.3">
              <p:embed/>
            </p:oleObj>
          </a:graphicData>
        </a:graphic>
      </p:graphicFrame>
      <p:graphicFrame>
        <p:nvGraphicFramePr>
          <p:cNvPr id="391175" name="Object 7"/>
          <p:cNvGraphicFramePr>
            <a:graphicFrameLocks noChangeAspect="1"/>
          </p:cNvGraphicFramePr>
          <p:nvPr/>
        </p:nvGraphicFramePr>
        <p:xfrm>
          <a:off x="2555776" y="2492896"/>
          <a:ext cx="152400" cy="165100"/>
        </p:xfrm>
        <a:graphic>
          <a:graphicData uri="http://schemas.openxmlformats.org/presentationml/2006/ole">
            <p:oleObj spid="_x0000_s391175" name="Równanie" r:id="rId6" imgW="152280" imgH="164880" progId="Equation.3">
              <p:embed/>
            </p:oleObj>
          </a:graphicData>
        </a:graphic>
      </p:graphicFrame>
      <p:graphicFrame>
        <p:nvGraphicFramePr>
          <p:cNvPr id="391176" name="Object 8"/>
          <p:cNvGraphicFramePr>
            <a:graphicFrameLocks noChangeAspect="1"/>
          </p:cNvGraphicFramePr>
          <p:nvPr/>
        </p:nvGraphicFramePr>
        <p:xfrm>
          <a:off x="5436096" y="2492896"/>
          <a:ext cx="152400" cy="165100"/>
        </p:xfrm>
        <a:graphic>
          <a:graphicData uri="http://schemas.openxmlformats.org/presentationml/2006/ole">
            <p:oleObj spid="_x0000_s391176" name="Równanie" r:id="rId7" imgW="152280" imgH="164880" progId="Equation.3">
              <p:embed/>
            </p:oleObj>
          </a:graphicData>
        </a:graphic>
      </p:graphicFrame>
      <p:cxnSp>
        <p:nvCxnSpPr>
          <p:cNvPr id="29" name="Łącznik prosty ze strzałką 28"/>
          <p:cNvCxnSpPr>
            <a:endCxn id="6" idx="3"/>
          </p:cNvCxnSpPr>
          <p:nvPr/>
        </p:nvCxnSpPr>
        <p:spPr>
          <a:xfrm flipV="1">
            <a:off x="2771800" y="2636912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V="1">
            <a:off x="5292080" y="2708920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ymbol zastępczy zawartości 3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graphicFrame>
        <p:nvGraphicFramePr>
          <p:cNvPr id="391177" name="Object 9"/>
          <p:cNvGraphicFramePr>
            <a:graphicFrameLocks noChangeAspect="1"/>
          </p:cNvGraphicFramePr>
          <p:nvPr/>
        </p:nvGraphicFramePr>
        <p:xfrm>
          <a:off x="2555776" y="2780928"/>
          <a:ext cx="190500" cy="215900"/>
        </p:xfrm>
        <a:graphic>
          <a:graphicData uri="http://schemas.openxmlformats.org/presentationml/2006/ole">
            <p:oleObj spid="_x0000_s391177" name="Równanie" r:id="rId8" imgW="190440" imgH="215640" progId="Equation.3">
              <p:embed/>
            </p:oleObj>
          </a:graphicData>
        </a:graphic>
      </p:graphicFrame>
      <p:graphicFrame>
        <p:nvGraphicFramePr>
          <p:cNvPr id="391178" name="Object 10"/>
          <p:cNvGraphicFramePr>
            <a:graphicFrameLocks noChangeAspect="1"/>
          </p:cNvGraphicFramePr>
          <p:nvPr/>
        </p:nvGraphicFramePr>
        <p:xfrm>
          <a:off x="5364088" y="2780928"/>
          <a:ext cx="190500" cy="215900"/>
        </p:xfrm>
        <a:graphic>
          <a:graphicData uri="http://schemas.openxmlformats.org/presentationml/2006/ole">
            <p:oleObj spid="_x0000_s391178" name="Równanie" r:id="rId9" imgW="190440" imgH="215640" progId="Equation.3">
              <p:embed/>
            </p:oleObj>
          </a:graphicData>
        </a:graphic>
      </p:graphicFrame>
      <p:graphicFrame>
        <p:nvGraphicFramePr>
          <p:cNvPr id="391179" name="Object 11"/>
          <p:cNvGraphicFramePr>
            <a:graphicFrameLocks noChangeAspect="1"/>
          </p:cNvGraphicFramePr>
          <p:nvPr/>
        </p:nvGraphicFramePr>
        <p:xfrm>
          <a:off x="6228184" y="2564904"/>
          <a:ext cx="1612900" cy="254000"/>
        </p:xfrm>
        <a:graphic>
          <a:graphicData uri="http://schemas.openxmlformats.org/presentationml/2006/ole">
            <p:oleObj spid="_x0000_s391179" name="Równanie" r:id="rId10" imgW="1612800" imgH="253800" progId="Equation.3">
              <p:embed/>
            </p:oleObj>
          </a:graphicData>
        </a:graphic>
      </p:graphicFrame>
      <p:graphicFrame>
        <p:nvGraphicFramePr>
          <p:cNvPr id="391180" name="Object 12"/>
          <p:cNvGraphicFramePr>
            <a:graphicFrameLocks noChangeAspect="1"/>
          </p:cNvGraphicFramePr>
          <p:nvPr/>
        </p:nvGraphicFramePr>
        <p:xfrm>
          <a:off x="6372200" y="2924944"/>
          <a:ext cx="647700" cy="215900"/>
        </p:xfrm>
        <a:graphic>
          <a:graphicData uri="http://schemas.openxmlformats.org/presentationml/2006/ole">
            <p:oleObj spid="_x0000_s391180" name="Równanie" r:id="rId11" imgW="647640" imgH="215640" progId="Equation.3">
              <p:embed/>
            </p:oleObj>
          </a:graphicData>
        </a:graphic>
      </p:graphicFrame>
      <p:graphicFrame>
        <p:nvGraphicFramePr>
          <p:cNvPr id="391181" name="Object 13"/>
          <p:cNvGraphicFramePr>
            <a:graphicFrameLocks noChangeAspect="1"/>
          </p:cNvGraphicFramePr>
          <p:nvPr/>
        </p:nvGraphicFramePr>
        <p:xfrm>
          <a:off x="6372200" y="3212976"/>
          <a:ext cx="647700" cy="215900"/>
        </p:xfrm>
        <a:graphic>
          <a:graphicData uri="http://schemas.openxmlformats.org/presentationml/2006/ole">
            <p:oleObj spid="_x0000_s391181" name="Równanie" r:id="rId12" imgW="647640" imgH="215640" progId="Equation.3">
              <p:embed/>
            </p:oleObj>
          </a:graphicData>
        </a:graphic>
      </p:graphicFrame>
      <p:cxnSp>
        <p:nvCxnSpPr>
          <p:cNvPr id="38" name="Łącznik prosty 37"/>
          <p:cNvCxnSpPr/>
          <p:nvPr/>
        </p:nvCxnSpPr>
        <p:spPr>
          <a:xfrm>
            <a:off x="3131840" y="2276872"/>
            <a:ext cx="0" cy="50405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2771800" y="19888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3131840" y="19888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2771800" y="213285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1182" name="Object 14"/>
          <p:cNvGraphicFramePr>
            <a:graphicFrameLocks noChangeAspect="1"/>
          </p:cNvGraphicFramePr>
          <p:nvPr/>
        </p:nvGraphicFramePr>
        <p:xfrm>
          <a:off x="2915816" y="1988840"/>
          <a:ext cx="127000" cy="139700"/>
        </p:xfrm>
        <a:graphic>
          <a:graphicData uri="http://schemas.openxmlformats.org/presentationml/2006/ole">
            <p:oleObj spid="_x0000_s391182" name="Równanie" r:id="rId13" imgW="126720" imgH="139680" progId="Equation.3">
              <p:embed/>
            </p:oleObj>
          </a:graphicData>
        </a:graphic>
      </p:graphicFrame>
      <p:graphicFrame>
        <p:nvGraphicFramePr>
          <p:cNvPr id="391183" name="Object 15"/>
          <p:cNvGraphicFramePr>
            <a:graphicFrameLocks noChangeAspect="1"/>
          </p:cNvGraphicFramePr>
          <p:nvPr/>
        </p:nvGraphicFramePr>
        <p:xfrm>
          <a:off x="6315075" y="3500438"/>
          <a:ext cx="850900" cy="203200"/>
        </p:xfrm>
        <a:graphic>
          <a:graphicData uri="http://schemas.openxmlformats.org/presentationml/2006/ole">
            <p:oleObj spid="_x0000_s391183" name="Równanie" r:id="rId14" imgW="850680" imgH="203040" progId="Equation.3">
              <p:embed/>
            </p:oleObj>
          </a:graphicData>
        </a:graphic>
      </p:graphicFrame>
      <p:graphicFrame>
        <p:nvGraphicFramePr>
          <p:cNvPr id="391184" name="Object 16"/>
          <p:cNvGraphicFramePr>
            <a:graphicFrameLocks noChangeAspect="1"/>
          </p:cNvGraphicFramePr>
          <p:nvPr/>
        </p:nvGraphicFramePr>
        <p:xfrm>
          <a:off x="7452320" y="3501008"/>
          <a:ext cx="736600" cy="203200"/>
        </p:xfrm>
        <a:graphic>
          <a:graphicData uri="http://schemas.openxmlformats.org/presentationml/2006/ole">
            <p:oleObj spid="_x0000_s391184" name="Równanie" r:id="rId15" imgW="736560" imgH="203040" progId="Equation.3">
              <p:embed/>
            </p:oleObj>
          </a:graphicData>
        </a:graphic>
      </p:graphicFrame>
      <p:cxnSp>
        <p:nvCxnSpPr>
          <p:cNvPr id="47" name="Łącznik prosty 46"/>
          <p:cNvCxnSpPr/>
          <p:nvPr/>
        </p:nvCxnSpPr>
        <p:spPr>
          <a:xfrm>
            <a:off x="4499992" y="2204864"/>
            <a:ext cx="0" cy="50405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1185" name="Object 17"/>
          <p:cNvGraphicFramePr>
            <a:graphicFrameLocks noChangeAspect="1"/>
          </p:cNvGraphicFramePr>
          <p:nvPr/>
        </p:nvGraphicFramePr>
        <p:xfrm>
          <a:off x="4846638" y="1929656"/>
          <a:ext cx="152400" cy="203200"/>
        </p:xfrm>
        <a:graphic>
          <a:graphicData uri="http://schemas.openxmlformats.org/presentationml/2006/ole">
            <p:oleObj spid="_x0000_s391185" name="Równanie" r:id="rId16" imgW="152280" imgH="203040" progId="Equation.3">
              <p:embed/>
            </p:oleObj>
          </a:graphicData>
        </a:graphic>
      </p:graphicFrame>
      <p:cxnSp>
        <p:nvCxnSpPr>
          <p:cNvPr id="49" name="Łącznik prosty 48"/>
          <p:cNvCxnSpPr/>
          <p:nvPr/>
        </p:nvCxnSpPr>
        <p:spPr>
          <a:xfrm>
            <a:off x="5292080" y="19888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>
            <a:off x="4499992" y="19168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4499992" y="213285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1186" name="Object 18"/>
          <p:cNvGraphicFramePr>
            <a:graphicFrameLocks noChangeAspect="1"/>
          </p:cNvGraphicFramePr>
          <p:nvPr/>
        </p:nvGraphicFramePr>
        <p:xfrm>
          <a:off x="6386513" y="3789363"/>
          <a:ext cx="850900" cy="203200"/>
        </p:xfrm>
        <a:graphic>
          <a:graphicData uri="http://schemas.openxmlformats.org/presentationml/2006/ole">
            <p:oleObj spid="_x0000_s391186" name="Równanie" r:id="rId17" imgW="850680" imgH="203040" progId="Equation.3">
              <p:embed/>
            </p:oleObj>
          </a:graphicData>
        </a:graphic>
      </p:graphicFrame>
      <p:graphicFrame>
        <p:nvGraphicFramePr>
          <p:cNvPr id="391187" name="Object 19"/>
          <p:cNvGraphicFramePr>
            <a:graphicFrameLocks noChangeAspect="1"/>
          </p:cNvGraphicFramePr>
          <p:nvPr/>
        </p:nvGraphicFramePr>
        <p:xfrm>
          <a:off x="7432675" y="3776663"/>
          <a:ext cx="774700" cy="228600"/>
        </p:xfrm>
        <a:graphic>
          <a:graphicData uri="http://schemas.openxmlformats.org/presentationml/2006/ole">
            <p:oleObj spid="_x0000_s391187" name="Równanie" r:id="rId18" imgW="774360" imgH="228600" progId="Equation.3">
              <p:embed/>
            </p:oleObj>
          </a:graphicData>
        </a:graphic>
      </p:graphicFrame>
      <p:cxnSp>
        <p:nvCxnSpPr>
          <p:cNvPr id="56" name="Łącznik prosty 55"/>
          <p:cNvCxnSpPr/>
          <p:nvPr/>
        </p:nvCxnSpPr>
        <p:spPr>
          <a:xfrm>
            <a:off x="2771800" y="3645024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2771800" y="3645024"/>
            <a:ext cx="86409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 flipV="1">
            <a:off x="3635896" y="3645024"/>
            <a:ext cx="1656184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/>
          <p:nvPr/>
        </p:nvCxnSpPr>
        <p:spPr>
          <a:xfrm>
            <a:off x="3635896" y="364502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1188" name="Object 20"/>
          <p:cNvGraphicFramePr>
            <a:graphicFrameLocks noChangeAspect="1"/>
          </p:cNvGraphicFramePr>
          <p:nvPr/>
        </p:nvGraphicFramePr>
        <p:xfrm>
          <a:off x="3635896" y="3717032"/>
          <a:ext cx="469900" cy="203200"/>
        </p:xfrm>
        <a:graphic>
          <a:graphicData uri="http://schemas.openxmlformats.org/presentationml/2006/ole">
            <p:oleObj spid="_x0000_s391188" name="Równanie" r:id="rId19" imgW="469800" imgH="203040" progId="Equation.3">
              <p:embed/>
            </p:oleObj>
          </a:graphicData>
        </a:graphic>
      </p:graphicFrame>
      <p:graphicFrame>
        <p:nvGraphicFramePr>
          <p:cNvPr id="391189" name="Object 21"/>
          <p:cNvGraphicFramePr>
            <a:graphicFrameLocks noChangeAspect="1"/>
          </p:cNvGraphicFramePr>
          <p:nvPr/>
        </p:nvGraphicFramePr>
        <p:xfrm>
          <a:off x="2411760" y="3573016"/>
          <a:ext cx="203200" cy="165100"/>
        </p:xfrm>
        <a:graphic>
          <a:graphicData uri="http://schemas.openxmlformats.org/presentationml/2006/ole">
            <p:oleObj spid="_x0000_s391189" name="Równanie" r:id="rId20" imgW="203040" imgH="164880" progId="Equation.3">
              <p:embed/>
            </p:oleObj>
          </a:graphicData>
        </a:graphic>
      </p:graphicFrame>
      <p:cxnSp>
        <p:nvCxnSpPr>
          <p:cNvPr id="66" name="Łącznik prosty 65"/>
          <p:cNvCxnSpPr/>
          <p:nvPr/>
        </p:nvCxnSpPr>
        <p:spPr>
          <a:xfrm>
            <a:off x="2771800" y="4653136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1190" name="Object 22"/>
          <p:cNvGraphicFramePr>
            <a:graphicFrameLocks noChangeAspect="1"/>
          </p:cNvGraphicFramePr>
          <p:nvPr/>
        </p:nvGraphicFramePr>
        <p:xfrm>
          <a:off x="6444208" y="4149080"/>
          <a:ext cx="584200" cy="203200"/>
        </p:xfrm>
        <a:graphic>
          <a:graphicData uri="http://schemas.openxmlformats.org/presentationml/2006/ole">
            <p:oleObj spid="_x0000_s391190" name="Równanie" r:id="rId21" imgW="583920" imgH="203040" progId="Equation.3">
              <p:embed/>
            </p:oleObj>
          </a:graphicData>
        </a:graphic>
      </p:graphicFrame>
      <p:graphicFrame>
        <p:nvGraphicFramePr>
          <p:cNvPr id="391191" name="Object 23"/>
          <p:cNvGraphicFramePr>
            <a:graphicFrameLocks noChangeAspect="1"/>
          </p:cNvGraphicFramePr>
          <p:nvPr/>
        </p:nvGraphicFramePr>
        <p:xfrm>
          <a:off x="7452320" y="4161904"/>
          <a:ext cx="736600" cy="203200"/>
        </p:xfrm>
        <a:graphic>
          <a:graphicData uri="http://schemas.openxmlformats.org/presentationml/2006/ole">
            <p:oleObj spid="_x0000_s391191" name="Równanie" r:id="rId22" imgW="736560" imgH="203040" progId="Equation.3">
              <p:embed/>
            </p:oleObj>
          </a:graphicData>
        </a:graphic>
      </p:graphicFrame>
      <p:graphicFrame>
        <p:nvGraphicFramePr>
          <p:cNvPr id="391192" name="Object 24"/>
          <p:cNvGraphicFramePr>
            <a:graphicFrameLocks noChangeAspect="1"/>
          </p:cNvGraphicFramePr>
          <p:nvPr/>
        </p:nvGraphicFramePr>
        <p:xfrm>
          <a:off x="7452320" y="4437112"/>
          <a:ext cx="774700" cy="228600"/>
        </p:xfrm>
        <a:graphic>
          <a:graphicData uri="http://schemas.openxmlformats.org/presentationml/2006/ole">
            <p:oleObj spid="_x0000_s391192" name="Równanie" r:id="rId23" imgW="774360" imgH="228600" progId="Equation.3">
              <p:embed/>
            </p:oleObj>
          </a:graphicData>
        </a:graphic>
      </p:graphicFrame>
      <p:graphicFrame>
        <p:nvGraphicFramePr>
          <p:cNvPr id="391193" name="Object 25"/>
          <p:cNvGraphicFramePr>
            <a:graphicFrameLocks noChangeAspect="1"/>
          </p:cNvGraphicFramePr>
          <p:nvPr/>
        </p:nvGraphicFramePr>
        <p:xfrm>
          <a:off x="6444208" y="4437112"/>
          <a:ext cx="673100" cy="203200"/>
        </p:xfrm>
        <a:graphic>
          <a:graphicData uri="http://schemas.openxmlformats.org/presentationml/2006/ole">
            <p:oleObj spid="_x0000_s391193" name="Równanie" r:id="rId24" imgW="672840" imgH="203040" progId="Equation.3">
              <p:embed/>
            </p:oleObj>
          </a:graphicData>
        </a:graphic>
      </p:graphicFrame>
      <p:cxnSp>
        <p:nvCxnSpPr>
          <p:cNvPr id="71" name="Łącznik prosty 70"/>
          <p:cNvCxnSpPr/>
          <p:nvPr/>
        </p:nvCxnSpPr>
        <p:spPr>
          <a:xfrm>
            <a:off x="2771800" y="422108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y 73"/>
          <p:cNvCxnSpPr/>
          <p:nvPr/>
        </p:nvCxnSpPr>
        <p:spPr>
          <a:xfrm>
            <a:off x="2771800" y="4221088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3635896" y="422108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/>
          <p:cNvCxnSpPr/>
          <p:nvPr/>
        </p:nvCxnSpPr>
        <p:spPr>
          <a:xfrm>
            <a:off x="3635896" y="4653136"/>
            <a:ext cx="0" cy="2880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>
            <a:off x="5292080" y="4653136"/>
            <a:ext cx="0" cy="2880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>
            <a:off x="3635896" y="4941168"/>
            <a:ext cx="165618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lus 82"/>
          <p:cNvSpPr/>
          <p:nvPr/>
        </p:nvSpPr>
        <p:spPr>
          <a:xfrm>
            <a:off x="3059832" y="4365104"/>
            <a:ext cx="216024" cy="216024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Minus 83"/>
          <p:cNvSpPr/>
          <p:nvPr/>
        </p:nvSpPr>
        <p:spPr>
          <a:xfrm>
            <a:off x="4355976" y="4725144"/>
            <a:ext cx="216024" cy="216024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91194" name="Object 26"/>
          <p:cNvGraphicFramePr>
            <a:graphicFrameLocks noChangeAspect="1"/>
          </p:cNvGraphicFramePr>
          <p:nvPr/>
        </p:nvGraphicFramePr>
        <p:xfrm>
          <a:off x="5292080" y="4725144"/>
          <a:ext cx="342900" cy="203200"/>
        </p:xfrm>
        <a:graphic>
          <a:graphicData uri="http://schemas.openxmlformats.org/presentationml/2006/ole">
            <p:oleObj spid="_x0000_s391194" name="Równanie" r:id="rId25" imgW="342720" imgH="203040" progId="Equation.3">
              <p:embed/>
            </p:oleObj>
          </a:graphicData>
        </a:graphic>
      </p:graphicFrame>
      <p:graphicFrame>
        <p:nvGraphicFramePr>
          <p:cNvPr id="391195" name="Object 27"/>
          <p:cNvGraphicFramePr>
            <a:graphicFrameLocks noChangeAspect="1"/>
          </p:cNvGraphicFramePr>
          <p:nvPr/>
        </p:nvGraphicFramePr>
        <p:xfrm>
          <a:off x="3635896" y="4365104"/>
          <a:ext cx="342900" cy="203200"/>
        </p:xfrm>
        <a:graphic>
          <a:graphicData uri="http://schemas.openxmlformats.org/presentationml/2006/ole">
            <p:oleObj spid="_x0000_s391195" name="Równanie" r:id="rId26" imgW="342720" imgH="203040" progId="Equation.3">
              <p:embed/>
            </p:oleObj>
          </a:graphicData>
        </a:graphic>
      </p:graphicFrame>
      <p:graphicFrame>
        <p:nvGraphicFramePr>
          <p:cNvPr id="391196" name="Object 28"/>
          <p:cNvGraphicFramePr>
            <a:graphicFrameLocks noChangeAspect="1"/>
          </p:cNvGraphicFramePr>
          <p:nvPr/>
        </p:nvGraphicFramePr>
        <p:xfrm>
          <a:off x="2483768" y="4365104"/>
          <a:ext cx="139700" cy="165100"/>
        </p:xfrm>
        <a:graphic>
          <a:graphicData uri="http://schemas.openxmlformats.org/presentationml/2006/ole">
            <p:oleObj spid="_x0000_s391196" name="Równanie" r:id="rId27" imgW="139680" imgH="164880" progId="Equation.3">
              <p:embed/>
            </p:oleObj>
          </a:graphicData>
        </a:graphic>
      </p:graphicFrame>
      <p:sp>
        <p:nvSpPr>
          <p:cNvPr id="88" name="pole tekstowe 87"/>
          <p:cNvSpPr txBox="1"/>
          <p:nvPr/>
        </p:nvSpPr>
        <p:spPr>
          <a:xfrm>
            <a:off x="899592" y="5589240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Jeżeli w przedziale nie działa żadne obciążenie, wykres momentów w tym przedziale jest linią prostą</a:t>
            </a:r>
            <a:endParaRPr lang="pl-PL" sz="1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3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3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3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3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3" grpId="0" animBg="1"/>
      <p:bldP spid="84" grpId="0" animBg="1"/>
      <p:bldP spid="8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Momenty zginające i siły poprzeczne w belkach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7524750" y="5516563"/>
          <a:ext cx="914400" cy="771525"/>
        </p:xfrm>
        <a:graphic>
          <a:graphicData uri="http://schemas.openxmlformats.org/presentationml/2006/ole">
            <p:oleObj spid="_x0000_s395266" name="Równanie" showAsIcon="1" r:id="rId3" imgW="914400" imgH="771480" progId="Equation.3">
              <p:embed/>
            </p:oleObj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2771800" y="2564904"/>
            <a:ext cx="2520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ójkąt równoramienny 7"/>
          <p:cNvSpPr/>
          <p:nvPr/>
        </p:nvSpPr>
        <p:spPr>
          <a:xfrm>
            <a:off x="2699792" y="2564904"/>
            <a:ext cx="144016" cy="7200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równoramienny 8"/>
          <p:cNvSpPr/>
          <p:nvPr/>
        </p:nvSpPr>
        <p:spPr>
          <a:xfrm>
            <a:off x="5220072" y="2564904"/>
            <a:ext cx="144016" cy="7200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9"/>
          <p:cNvCxnSpPr/>
          <p:nvPr/>
        </p:nvCxnSpPr>
        <p:spPr>
          <a:xfrm>
            <a:off x="5148064" y="2708920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555776" y="2492896"/>
          <a:ext cx="152400" cy="165100"/>
        </p:xfrm>
        <a:graphic>
          <a:graphicData uri="http://schemas.openxmlformats.org/presentationml/2006/ole">
            <p:oleObj spid="_x0000_s395269" name="Równanie" r:id="rId4" imgW="152280" imgH="16488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5436096" y="2492896"/>
          <a:ext cx="152400" cy="165100"/>
        </p:xfrm>
        <a:graphic>
          <a:graphicData uri="http://schemas.openxmlformats.org/presentationml/2006/ole">
            <p:oleObj spid="_x0000_s395270" name="Równanie" r:id="rId5" imgW="152280" imgH="164880" progId="Equation.3">
              <p:embed/>
            </p:oleObj>
          </a:graphicData>
        </a:graphic>
      </p:graphicFrame>
      <p:cxnSp>
        <p:nvCxnSpPr>
          <p:cNvPr id="15" name="Łącznik prosty ze strzałką 14"/>
          <p:cNvCxnSpPr>
            <a:endCxn id="8" idx="3"/>
          </p:cNvCxnSpPr>
          <p:nvPr/>
        </p:nvCxnSpPr>
        <p:spPr>
          <a:xfrm flipV="1">
            <a:off x="2771800" y="2636912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5292080" y="2708920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2555776" y="2780928"/>
          <a:ext cx="190500" cy="215900"/>
        </p:xfrm>
        <a:graphic>
          <a:graphicData uri="http://schemas.openxmlformats.org/presentationml/2006/ole">
            <p:oleObj spid="_x0000_s395271" name="Równanie" r:id="rId6" imgW="190440" imgH="215640" progId="Equation.3">
              <p:embed/>
            </p:oleObj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5364088" y="2780928"/>
          <a:ext cx="190500" cy="215900"/>
        </p:xfrm>
        <a:graphic>
          <a:graphicData uri="http://schemas.openxmlformats.org/presentationml/2006/ole">
            <p:oleObj spid="_x0000_s395272" name="Równanie" r:id="rId7" imgW="190440" imgH="215640" progId="Equation.3">
              <p:embed/>
            </p:oleObj>
          </a:graphicData>
        </a:graphic>
      </p:graphicFrame>
      <p:cxnSp>
        <p:nvCxnSpPr>
          <p:cNvPr id="20" name="Łącznik prosty 19"/>
          <p:cNvCxnSpPr/>
          <p:nvPr/>
        </p:nvCxnSpPr>
        <p:spPr>
          <a:xfrm>
            <a:off x="2771800" y="2564904"/>
            <a:ext cx="25202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27718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29242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30766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32290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33814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35338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6862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38386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9910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41434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42958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44482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46006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>
            <a:off x="47530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>
            <a:off x="49054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50578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>
            <a:off x="521020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>
            <a:off x="2771800" y="2348880"/>
            <a:ext cx="252028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5292080" y="2348880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2771800" y="3068960"/>
            <a:ext cx="252028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2771800" y="299695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5292080" y="299695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5273" name="Object 9"/>
          <p:cNvGraphicFramePr>
            <a:graphicFrameLocks noChangeAspect="1"/>
          </p:cNvGraphicFramePr>
          <p:nvPr/>
        </p:nvGraphicFramePr>
        <p:xfrm>
          <a:off x="4067944" y="2852936"/>
          <a:ext cx="88900" cy="177800"/>
        </p:xfrm>
        <a:graphic>
          <a:graphicData uri="http://schemas.openxmlformats.org/presentationml/2006/ole">
            <p:oleObj spid="_x0000_s395273" name="Równanie" r:id="rId8" imgW="88560" imgH="177480" progId="Equation.3">
              <p:embed/>
            </p:oleObj>
          </a:graphicData>
        </a:graphic>
      </p:graphicFrame>
      <p:graphicFrame>
        <p:nvGraphicFramePr>
          <p:cNvPr id="395274" name="Object 10"/>
          <p:cNvGraphicFramePr>
            <a:graphicFrameLocks noChangeAspect="1"/>
          </p:cNvGraphicFramePr>
          <p:nvPr/>
        </p:nvGraphicFramePr>
        <p:xfrm>
          <a:off x="4788024" y="2132856"/>
          <a:ext cx="127000" cy="165100"/>
        </p:xfrm>
        <a:graphic>
          <a:graphicData uri="http://schemas.openxmlformats.org/presentationml/2006/ole">
            <p:oleObj spid="_x0000_s395274" name="Równanie" r:id="rId9" imgW="126720" imgH="164880" progId="Equation.3">
              <p:embed/>
            </p:oleObj>
          </a:graphicData>
        </a:graphic>
      </p:graphicFrame>
      <p:cxnSp>
        <p:nvCxnSpPr>
          <p:cNvPr id="50" name="Łącznik prosty 49"/>
          <p:cNvCxnSpPr/>
          <p:nvPr/>
        </p:nvCxnSpPr>
        <p:spPr>
          <a:xfrm>
            <a:off x="3347864" y="2276872"/>
            <a:ext cx="0" cy="504056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2771800" y="19888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3347864" y="198884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2771800" y="213285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14"/>
          <p:cNvGraphicFramePr>
            <a:graphicFrameLocks noChangeAspect="1"/>
          </p:cNvGraphicFramePr>
          <p:nvPr/>
        </p:nvGraphicFramePr>
        <p:xfrm>
          <a:off x="3059832" y="1988840"/>
          <a:ext cx="127000" cy="139700"/>
        </p:xfrm>
        <a:graphic>
          <a:graphicData uri="http://schemas.openxmlformats.org/presentationml/2006/ole">
            <p:oleObj spid="_x0000_s395275" name="Równanie" r:id="rId10" imgW="126720" imgH="139680" progId="Equation.3">
              <p:embed/>
            </p:oleObj>
          </a:graphicData>
        </a:graphic>
      </p:graphicFrame>
      <p:graphicFrame>
        <p:nvGraphicFramePr>
          <p:cNvPr id="395276" name="Object 12"/>
          <p:cNvGraphicFramePr>
            <a:graphicFrameLocks noChangeAspect="1"/>
          </p:cNvGraphicFramePr>
          <p:nvPr/>
        </p:nvGraphicFramePr>
        <p:xfrm>
          <a:off x="6156176" y="2420888"/>
          <a:ext cx="1549400" cy="393700"/>
        </p:xfrm>
        <a:graphic>
          <a:graphicData uri="http://schemas.openxmlformats.org/presentationml/2006/ole">
            <p:oleObj spid="_x0000_s395276" name="Równanie" r:id="rId11" imgW="1549080" imgH="393480" progId="Equation.3">
              <p:embed/>
            </p:oleObj>
          </a:graphicData>
        </a:graphic>
      </p:graphicFrame>
      <p:graphicFrame>
        <p:nvGraphicFramePr>
          <p:cNvPr id="395277" name="Object 13"/>
          <p:cNvGraphicFramePr>
            <a:graphicFrameLocks noChangeAspect="1"/>
          </p:cNvGraphicFramePr>
          <p:nvPr/>
        </p:nvGraphicFramePr>
        <p:xfrm>
          <a:off x="6297613" y="2835275"/>
          <a:ext cx="508000" cy="393700"/>
        </p:xfrm>
        <a:graphic>
          <a:graphicData uri="http://schemas.openxmlformats.org/presentationml/2006/ole">
            <p:oleObj spid="_x0000_s395277" name="Równanie" r:id="rId12" imgW="507960" imgH="393480" progId="Equation.3">
              <p:embed/>
            </p:oleObj>
          </a:graphicData>
        </a:graphic>
      </p:graphicFrame>
      <p:graphicFrame>
        <p:nvGraphicFramePr>
          <p:cNvPr id="395278" name="Object 14"/>
          <p:cNvGraphicFramePr>
            <a:graphicFrameLocks noChangeAspect="1"/>
          </p:cNvGraphicFramePr>
          <p:nvPr/>
        </p:nvGraphicFramePr>
        <p:xfrm>
          <a:off x="6300192" y="3284984"/>
          <a:ext cx="508000" cy="393700"/>
        </p:xfrm>
        <a:graphic>
          <a:graphicData uri="http://schemas.openxmlformats.org/presentationml/2006/ole">
            <p:oleObj spid="_x0000_s395278" name="Równanie" r:id="rId13" imgW="507960" imgH="393480" progId="Equation.3">
              <p:embed/>
            </p:oleObj>
          </a:graphicData>
        </a:graphic>
      </p:graphicFrame>
      <p:graphicFrame>
        <p:nvGraphicFramePr>
          <p:cNvPr id="395279" name="Object 15"/>
          <p:cNvGraphicFramePr>
            <a:graphicFrameLocks noChangeAspect="1"/>
          </p:cNvGraphicFramePr>
          <p:nvPr/>
        </p:nvGraphicFramePr>
        <p:xfrm>
          <a:off x="6300192" y="3706813"/>
          <a:ext cx="1828800" cy="393700"/>
        </p:xfrm>
        <a:graphic>
          <a:graphicData uri="http://schemas.openxmlformats.org/presentationml/2006/ole">
            <p:oleObj spid="_x0000_s395279" name="Równanie" r:id="rId14" imgW="1828800" imgH="393480" progId="Equation.3">
              <p:embed/>
            </p:oleObj>
          </a:graphicData>
        </a:graphic>
      </p:graphicFrame>
      <p:graphicFrame>
        <p:nvGraphicFramePr>
          <p:cNvPr id="395280" name="Object 16"/>
          <p:cNvGraphicFramePr>
            <a:graphicFrameLocks noChangeAspect="1"/>
          </p:cNvGraphicFramePr>
          <p:nvPr/>
        </p:nvGraphicFramePr>
        <p:xfrm>
          <a:off x="6294438" y="4210050"/>
          <a:ext cx="723900" cy="393700"/>
        </p:xfrm>
        <a:graphic>
          <a:graphicData uri="http://schemas.openxmlformats.org/presentationml/2006/ole">
            <p:oleObj spid="_x0000_s395280" name="Równanie" r:id="rId15" imgW="723600" imgH="393480" progId="Equation.3">
              <p:embed/>
            </p:oleObj>
          </a:graphicData>
        </a:graphic>
      </p:graphicFrame>
      <p:cxnSp>
        <p:nvCxnSpPr>
          <p:cNvPr id="61" name="Łącznik prosty 60"/>
          <p:cNvCxnSpPr/>
          <p:nvPr/>
        </p:nvCxnSpPr>
        <p:spPr>
          <a:xfrm>
            <a:off x="2771800" y="3645024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1"/>
          <p:cNvGraphicFramePr>
            <a:graphicFrameLocks noChangeAspect="1"/>
          </p:cNvGraphicFramePr>
          <p:nvPr/>
        </p:nvGraphicFramePr>
        <p:xfrm>
          <a:off x="2195736" y="3573016"/>
          <a:ext cx="203200" cy="165100"/>
        </p:xfrm>
        <a:graphic>
          <a:graphicData uri="http://schemas.openxmlformats.org/presentationml/2006/ole">
            <p:oleObj spid="_x0000_s395282" name="Równanie" r:id="rId16" imgW="203040" imgH="164880" progId="Equation.3">
              <p:embed/>
            </p:oleObj>
          </a:graphicData>
        </a:graphic>
      </p:graphicFrame>
      <p:cxnSp>
        <p:nvCxnSpPr>
          <p:cNvPr id="67" name="Łącznik prosty 66"/>
          <p:cNvCxnSpPr/>
          <p:nvPr/>
        </p:nvCxnSpPr>
        <p:spPr>
          <a:xfrm>
            <a:off x="2771800" y="4653136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/>
          <p:cNvCxnSpPr/>
          <p:nvPr/>
        </p:nvCxnSpPr>
        <p:spPr>
          <a:xfrm>
            <a:off x="2771800" y="4221088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71"/>
          <p:cNvCxnSpPr/>
          <p:nvPr/>
        </p:nvCxnSpPr>
        <p:spPr>
          <a:xfrm>
            <a:off x="5292080" y="4653136"/>
            <a:ext cx="0" cy="3600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lus 73"/>
          <p:cNvSpPr/>
          <p:nvPr/>
        </p:nvSpPr>
        <p:spPr>
          <a:xfrm>
            <a:off x="2987824" y="4437112"/>
            <a:ext cx="216024" cy="216024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Minus 74"/>
          <p:cNvSpPr/>
          <p:nvPr/>
        </p:nvSpPr>
        <p:spPr>
          <a:xfrm>
            <a:off x="4932040" y="4725144"/>
            <a:ext cx="216024" cy="216024"/>
          </a:xfrm>
          <a:prstGeom prst="mathMin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8" name="Object 28"/>
          <p:cNvGraphicFramePr>
            <a:graphicFrameLocks noChangeAspect="1"/>
          </p:cNvGraphicFramePr>
          <p:nvPr/>
        </p:nvGraphicFramePr>
        <p:xfrm>
          <a:off x="2267744" y="4365104"/>
          <a:ext cx="139700" cy="165100"/>
        </p:xfrm>
        <a:graphic>
          <a:graphicData uri="http://schemas.openxmlformats.org/presentationml/2006/ole">
            <p:oleObj spid="_x0000_s395285" name="Równanie" r:id="rId17" imgW="139680" imgH="164880" progId="Equation.3">
              <p:embed/>
            </p:oleObj>
          </a:graphicData>
        </a:graphic>
      </p:graphicFrame>
      <p:sp>
        <p:nvSpPr>
          <p:cNvPr id="79" name="Dowolny kształt 78"/>
          <p:cNvSpPr/>
          <p:nvPr/>
        </p:nvSpPr>
        <p:spPr>
          <a:xfrm>
            <a:off x="2771800" y="3645024"/>
            <a:ext cx="2520280" cy="360040"/>
          </a:xfrm>
          <a:custGeom>
            <a:avLst/>
            <a:gdLst>
              <a:gd name="connsiteX0" fmla="*/ 0 w 2484120"/>
              <a:gd name="connsiteY0" fmla="*/ 0 h 359410"/>
              <a:gd name="connsiteX1" fmla="*/ 1249680 w 2484120"/>
              <a:gd name="connsiteY1" fmla="*/ 358140 h 359410"/>
              <a:gd name="connsiteX2" fmla="*/ 2484120 w 2484120"/>
              <a:gd name="connsiteY2" fmla="*/ 7620 h 35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4120" h="359410">
                <a:moveTo>
                  <a:pt x="0" y="0"/>
                </a:moveTo>
                <a:cubicBezTo>
                  <a:pt x="417830" y="178435"/>
                  <a:pt x="835660" y="356870"/>
                  <a:pt x="1249680" y="358140"/>
                </a:cubicBezTo>
                <a:cubicBezTo>
                  <a:pt x="1663700" y="359410"/>
                  <a:pt x="2073910" y="183515"/>
                  <a:pt x="2484120" y="762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1" name="Łącznik prosty 80"/>
          <p:cNvCxnSpPr/>
          <p:nvPr/>
        </p:nvCxnSpPr>
        <p:spPr>
          <a:xfrm>
            <a:off x="2771800" y="4221088"/>
            <a:ext cx="1224136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>
            <a:off x="3995936" y="4653136"/>
            <a:ext cx="1296144" cy="3600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5286" name="Object 22"/>
          <p:cNvGraphicFramePr>
            <a:graphicFrameLocks noChangeAspect="1"/>
          </p:cNvGraphicFramePr>
          <p:nvPr/>
        </p:nvGraphicFramePr>
        <p:xfrm>
          <a:off x="2555776" y="4221088"/>
          <a:ext cx="203200" cy="393700"/>
        </p:xfrm>
        <a:graphic>
          <a:graphicData uri="http://schemas.openxmlformats.org/presentationml/2006/ole">
            <p:oleObj spid="_x0000_s395286" name="Równanie" r:id="rId18" imgW="203040" imgH="393480" progId="Equation.3">
              <p:embed/>
            </p:oleObj>
          </a:graphicData>
        </a:graphic>
      </p:graphicFrame>
      <p:graphicFrame>
        <p:nvGraphicFramePr>
          <p:cNvPr id="395287" name="Object 23"/>
          <p:cNvGraphicFramePr>
            <a:graphicFrameLocks noChangeAspect="1"/>
          </p:cNvGraphicFramePr>
          <p:nvPr/>
        </p:nvGraphicFramePr>
        <p:xfrm>
          <a:off x="5364088" y="4653136"/>
          <a:ext cx="203200" cy="393700"/>
        </p:xfrm>
        <a:graphic>
          <a:graphicData uri="http://schemas.openxmlformats.org/presentationml/2006/ole">
            <p:oleObj spid="_x0000_s395287" name="Równanie" r:id="rId19" imgW="203040" imgH="393480" progId="Equation.3">
              <p:embed/>
            </p:oleObj>
          </a:graphicData>
        </a:graphic>
      </p:graphicFrame>
      <p:cxnSp>
        <p:nvCxnSpPr>
          <p:cNvPr id="103" name="Łącznik prosty 102"/>
          <p:cNvCxnSpPr/>
          <p:nvPr/>
        </p:nvCxnSpPr>
        <p:spPr>
          <a:xfrm>
            <a:off x="3995936" y="364502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5288" name="Object 24"/>
          <p:cNvGraphicFramePr>
            <a:graphicFrameLocks noChangeAspect="1"/>
          </p:cNvGraphicFramePr>
          <p:nvPr/>
        </p:nvGraphicFramePr>
        <p:xfrm>
          <a:off x="3995936" y="3645024"/>
          <a:ext cx="266700" cy="419100"/>
        </p:xfrm>
        <a:graphic>
          <a:graphicData uri="http://schemas.openxmlformats.org/presentationml/2006/ole">
            <p:oleObj spid="_x0000_s395288" name="Równanie" r:id="rId20" imgW="266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9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9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9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9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395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3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9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4" grpId="0" animBg="1"/>
      <p:bldP spid="75" grpId="0" animBg="1"/>
      <p:bldP spid="7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Momenty statyczne figur płaskich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 rot="1650497">
            <a:off x="1403648" y="2060848"/>
            <a:ext cx="864096" cy="1656184"/>
          </a:xfrm>
          <a:prstGeom prst="ellipse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>
            <a:off x="899592" y="3933056"/>
            <a:ext cx="280831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3779912" y="3861048"/>
          <a:ext cx="127000" cy="139700"/>
        </p:xfrm>
        <a:graphic>
          <a:graphicData uri="http://schemas.openxmlformats.org/presentationml/2006/ole">
            <p:oleObj spid="_x0000_s212035" name="Równanie" r:id="rId3" imgW="126720" imgH="139680" progId="Equation.3">
              <p:embed/>
            </p:oleObj>
          </a:graphicData>
        </a:graphic>
      </p:graphicFrame>
      <p:sp>
        <p:nvSpPr>
          <p:cNvPr id="10" name="Elipsa 9"/>
          <p:cNvSpPr/>
          <p:nvPr/>
        </p:nvSpPr>
        <p:spPr>
          <a:xfrm>
            <a:off x="1331640" y="1772816"/>
            <a:ext cx="1584176" cy="12241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2" name="Łącznik prosty 11"/>
          <p:cNvCxnSpPr/>
          <p:nvPr/>
        </p:nvCxnSpPr>
        <p:spPr>
          <a:xfrm>
            <a:off x="899592" y="1484784"/>
            <a:ext cx="0" cy="252028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73" name="Object 5"/>
          <p:cNvGraphicFramePr>
            <a:graphicFrameLocks noChangeAspect="1"/>
          </p:cNvGraphicFramePr>
          <p:nvPr/>
        </p:nvGraphicFramePr>
        <p:xfrm>
          <a:off x="1043608" y="2996952"/>
          <a:ext cx="152400" cy="165100"/>
        </p:xfrm>
        <a:graphic>
          <a:graphicData uri="http://schemas.openxmlformats.org/presentationml/2006/ole">
            <p:oleObj spid="_x0000_s212036" name="Równanie" r:id="rId4" imgW="152280" imgH="164880" progId="Equation.3">
              <p:embed/>
            </p:oleObj>
          </a:graphicData>
        </a:graphic>
      </p:graphicFrame>
      <p:cxnSp>
        <p:nvCxnSpPr>
          <p:cNvPr id="15" name="Łącznik prosty 14"/>
          <p:cNvCxnSpPr/>
          <p:nvPr/>
        </p:nvCxnSpPr>
        <p:spPr>
          <a:xfrm flipH="1" flipV="1">
            <a:off x="1187624" y="3068960"/>
            <a:ext cx="50405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2411760" y="2060848"/>
            <a:ext cx="144016" cy="1440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611560" y="1556792"/>
          <a:ext cx="139700" cy="165100"/>
        </p:xfrm>
        <a:graphic>
          <a:graphicData uri="http://schemas.openxmlformats.org/presentationml/2006/ole">
            <p:oleObj spid="_x0000_s212037" name="Równanie" r:id="rId5" imgW="139680" imgH="164880" progId="Equation.3">
              <p:embed/>
            </p:oleObj>
          </a:graphicData>
        </a:graphic>
      </p:graphicFrame>
      <p:cxnSp>
        <p:nvCxnSpPr>
          <p:cNvPr id="27" name="Łącznik prosty 26"/>
          <p:cNvCxnSpPr/>
          <p:nvPr/>
        </p:nvCxnSpPr>
        <p:spPr>
          <a:xfrm flipH="1">
            <a:off x="2483768" y="1988840"/>
            <a:ext cx="50405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75" name="Object 7"/>
          <p:cNvGraphicFramePr>
            <a:graphicFrameLocks noChangeAspect="1"/>
          </p:cNvGraphicFramePr>
          <p:nvPr/>
        </p:nvGraphicFramePr>
        <p:xfrm>
          <a:off x="3059832" y="1844824"/>
          <a:ext cx="215900" cy="177800"/>
        </p:xfrm>
        <a:graphic>
          <a:graphicData uri="http://schemas.openxmlformats.org/presentationml/2006/ole">
            <p:oleObj spid="_x0000_s212038" name="Równanie" r:id="rId6" imgW="215640" imgH="177480" progId="Equation.3">
              <p:embed/>
            </p:oleObj>
          </a:graphicData>
        </a:graphic>
      </p:graphicFrame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6084168" y="1556792"/>
          <a:ext cx="685800" cy="368300"/>
        </p:xfrm>
        <a:graphic>
          <a:graphicData uri="http://schemas.openxmlformats.org/presentationml/2006/ole">
            <p:oleObj spid="_x0000_s212039" name="Równanie" r:id="rId7" imgW="685800" imgH="368280" progId="Equation.3">
              <p:embed/>
            </p:oleObj>
          </a:graphicData>
        </a:graphic>
      </p:graphicFrame>
      <p:cxnSp>
        <p:nvCxnSpPr>
          <p:cNvPr id="69" name="Łącznik prosty 68"/>
          <p:cNvCxnSpPr/>
          <p:nvPr/>
        </p:nvCxnSpPr>
        <p:spPr>
          <a:xfrm>
            <a:off x="899592" y="1700808"/>
            <a:ext cx="2736304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90" name="Object 22"/>
          <p:cNvGraphicFramePr>
            <a:graphicFrameLocks noChangeAspect="1"/>
          </p:cNvGraphicFramePr>
          <p:nvPr/>
        </p:nvGraphicFramePr>
        <p:xfrm>
          <a:off x="3419872" y="1412776"/>
          <a:ext cx="152400" cy="215900"/>
        </p:xfrm>
        <a:graphic>
          <a:graphicData uri="http://schemas.openxmlformats.org/presentationml/2006/ole">
            <p:oleObj spid="_x0000_s212040" name="Równanie" r:id="rId8" imgW="152280" imgH="215640" progId="Equation.3">
              <p:embed/>
            </p:oleObj>
          </a:graphicData>
        </a:graphic>
      </p:graphicFrame>
      <p:cxnSp>
        <p:nvCxnSpPr>
          <p:cNvPr id="75" name="Łącznik prosty 74"/>
          <p:cNvCxnSpPr/>
          <p:nvPr/>
        </p:nvCxnSpPr>
        <p:spPr>
          <a:xfrm>
            <a:off x="899592" y="357301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stCxn id="19" idx="2"/>
          </p:cNvCxnSpPr>
          <p:nvPr/>
        </p:nvCxnSpPr>
        <p:spPr>
          <a:xfrm>
            <a:off x="2483768" y="220486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91" name="Object 23"/>
          <p:cNvGraphicFramePr>
            <a:graphicFrameLocks noChangeAspect="1"/>
          </p:cNvGraphicFramePr>
          <p:nvPr/>
        </p:nvGraphicFramePr>
        <p:xfrm>
          <a:off x="1115616" y="3573016"/>
          <a:ext cx="127000" cy="139700"/>
        </p:xfrm>
        <a:graphic>
          <a:graphicData uri="http://schemas.openxmlformats.org/presentationml/2006/ole">
            <p:oleObj spid="_x0000_s212041" name="Równanie" r:id="rId9" imgW="126720" imgH="139680" progId="Equation.3">
              <p:embed/>
            </p:oleObj>
          </a:graphicData>
        </a:graphic>
      </p:graphicFrame>
      <p:cxnSp>
        <p:nvCxnSpPr>
          <p:cNvPr id="80" name="Łącznik prosty 79"/>
          <p:cNvCxnSpPr/>
          <p:nvPr/>
        </p:nvCxnSpPr>
        <p:spPr>
          <a:xfrm>
            <a:off x="3347864" y="2132856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>
            <a:off x="2555776" y="213285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92" name="Object 24"/>
          <p:cNvGraphicFramePr>
            <a:graphicFrameLocks noChangeAspect="1"/>
          </p:cNvGraphicFramePr>
          <p:nvPr/>
        </p:nvGraphicFramePr>
        <p:xfrm>
          <a:off x="3419872" y="3212976"/>
          <a:ext cx="139700" cy="165100"/>
        </p:xfrm>
        <a:graphic>
          <a:graphicData uri="http://schemas.openxmlformats.org/presentationml/2006/ole">
            <p:oleObj spid="_x0000_s212042" name="Równanie" r:id="rId10" imgW="139680" imgH="164880" progId="Equation.3">
              <p:embed/>
            </p:oleObj>
          </a:graphicData>
        </a:graphic>
      </p:graphicFrame>
      <p:sp>
        <p:nvSpPr>
          <p:cNvPr id="88" name="pole tekstowe 87"/>
          <p:cNvSpPr txBox="1"/>
          <p:nvPr/>
        </p:nvSpPr>
        <p:spPr>
          <a:xfrm>
            <a:off x="5819353" y="249289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Tu jest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1993" name="Object 25"/>
          <p:cNvGraphicFramePr>
            <a:graphicFrameLocks noChangeAspect="1"/>
          </p:cNvGraphicFramePr>
          <p:nvPr/>
        </p:nvGraphicFramePr>
        <p:xfrm>
          <a:off x="6611441" y="2492896"/>
          <a:ext cx="952500" cy="228600"/>
        </p:xfrm>
        <a:graphic>
          <a:graphicData uri="http://schemas.openxmlformats.org/presentationml/2006/ole">
            <p:oleObj spid="_x0000_s212043" name="Równanie" r:id="rId11" imgW="952200" imgH="228600" progId="Equation.3">
              <p:embed/>
            </p:oleObj>
          </a:graphicData>
        </a:graphic>
      </p:graphicFrame>
      <p:cxnSp>
        <p:nvCxnSpPr>
          <p:cNvPr id="90" name="Łącznik prosty 89"/>
          <p:cNvCxnSpPr/>
          <p:nvPr/>
        </p:nvCxnSpPr>
        <p:spPr>
          <a:xfrm>
            <a:off x="1115616" y="213285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/>
          <p:cNvCxnSpPr/>
          <p:nvPr/>
        </p:nvCxnSpPr>
        <p:spPr>
          <a:xfrm>
            <a:off x="1115616" y="170080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94" name="Object 26"/>
          <p:cNvGraphicFramePr>
            <a:graphicFrameLocks noChangeAspect="1"/>
          </p:cNvGraphicFramePr>
          <p:nvPr/>
        </p:nvGraphicFramePr>
        <p:xfrm>
          <a:off x="971600" y="1844824"/>
          <a:ext cx="165100" cy="215900"/>
        </p:xfrm>
        <a:graphic>
          <a:graphicData uri="http://schemas.openxmlformats.org/presentationml/2006/ole">
            <p:oleObj spid="_x0000_s212044" name="Równanie" r:id="rId12" imgW="164880" imgH="215640" progId="Equation.3">
              <p:embed/>
            </p:oleObj>
          </a:graphicData>
        </a:graphic>
      </p:graphicFrame>
      <p:graphicFrame>
        <p:nvGraphicFramePr>
          <p:cNvPr id="211995" name="Object 27"/>
          <p:cNvGraphicFramePr>
            <a:graphicFrameLocks noChangeAspect="1"/>
          </p:cNvGraphicFramePr>
          <p:nvPr/>
        </p:nvGraphicFramePr>
        <p:xfrm>
          <a:off x="1259632" y="1124744"/>
          <a:ext cx="165100" cy="215900"/>
        </p:xfrm>
        <a:graphic>
          <a:graphicData uri="http://schemas.openxmlformats.org/presentationml/2006/ole">
            <p:oleObj spid="_x0000_s212045" name="Równanie" r:id="rId13" imgW="164880" imgH="215640" progId="Equation.3">
              <p:embed/>
            </p:oleObj>
          </a:graphicData>
        </a:graphic>
      </p:graphicFrame>
      <p:cxnSp>
        <p:nvCxnSpPr>
          <p:cNvPr id="99" name="Łącznik prosty 98"/>
          <p:cNvCxnSpPr/>
          <p:nvPr/>
        </p:nvCxnSpPr>
        <p:spPr>
          <a:xfrm>
            <a:off x="1259632" y="1124744"/>
            <a:ext cx="0" cy="576064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pole tekstowe 100"/>
          <p:cNvSpPr txBox="1"/>
          <p:nvPr/>
        </p:nvSpPr>
        <p:spPr>
          <a:xfrm>
            <a:off x="5891361" y="306896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ale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1996" name="Object 28"/>
          <p:cNvGraphicFramePr>
            <a:graphicFrameLocks noChangeAspect="1"/>
          </p:cNvGraphicFramePr>
          <p:nvPr/>
        </p:nvGraphicFramePr>
        <p:xfrm>
          <a:off x="6580336" y="3062288"/>
          <a:ext cx="1016000" cy="241300"/>
        </p:xfrm>
        <a:graphic>
          <a:graphicData uri="http://schemas.openxmlformats.org/presentationml/2006/ole">
            <p:oleObj spid="_x0000_s212046" name="Równanie" r:id="rId14" imgW="1015920" imgH="241200" progId="Equation.3">
              <p:embed/>
            </p:oleObj>
          </a:graphicData>
        </a:graphic>
      </p:graphicFrame>
      <p:cxnSp>
        <p:nvCxnSpPr>
          <p:cNvPr id="104" name="Łącznik prosty ze strzałką 103"/>
          <p:cNvCxnSpPr/>
          <p:nvPr/>
        </p:nvCxnSpPr>
        <p:spPr>
          <a:xfrm>
            <a:off x="1979712" y="2420888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/>
          <p:cNvCxnSpPr/>
          <p:nvPr/>
        </p:nvCxnSpPr>
        <p:spPr>
          <a:xfrm>
            <a:off x="2123728" y="1268760"/>
            <a:ext cx="0" cy="122413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97" name="Object 29"/>
          <p:cNvGraphicFramePr>
            <a:graphicFrameLocks noChangeAspect="1"/>
          </p:cNvGraphicFramePr>
          <p:nvPr/>
        </p:nvGraphicFramePr>
        <p:xfrm>
          <a:off x="3851920" y="2276872"/>
          <a:ext cx="165100" cy="228600"/>
        </p:xfrm>
        <a:graphic>
          <a:graphicData uri="http://schemas.openxmlformats.org/presentationml/2006/ole">
            <p:oleObj spid="_x0000_s212047" name="Równanie" r:id="rId15" imgW="164880" imgH="228600" progId="Equation.3">
              <p:embed/>
            </p:oleObj>
          </a:graphicData>
        </a:graphic>
      </p:graphicFrame>
      <p:graphicFrame>
        <p:nvGraphicFramePr>
          <p:cNvPr id="211998" name="Object 30"/>
          <p:cNvGraphicFramePr>
            <a:graphicFrameLocks noChangeAspect="1"/>
          </p:cNvGraphicFramePr>
          <p:nvPr/>
        </p:nvGraphicFramePr>
        <p:xfrm>
          <a:off x="2195736" y="1196752"/>
          <a:ext cx="177800" cy="228600"/>
        </p:xfrm>
        <a:graphic>
          <a:graphicData uri="http://schemas.openxmlformats.org/presentationml/2006/ole">
            <p:oleObj spid="_x0000_s212048" name="Równanie" r:id="rId16" imgW="177480" imgH="228600" progId="Equation.3">
              <p:embed/>
            </p:oleObj>
          </a:graphicData>
        </a:graphic>
      </p:graphicFrame>
      <p:cxnSp>
        <p:nvCxnSpPr>
          <p:cNvPr id="115" name="Łącznik prosty 114"/>
          <p:cNvCxnSpPr/>
          <p:nvPr/>
        </p:nvCxnSpPr>
        <p:spPr>
          <a:xfrm>
            <a:off x="3059832" y="213285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/>
          <p:cNvCxnSpPr/>
          <p:nvPr/>
        </p:nvCxnSpPr>
        <p:spPr>
          <a:xfrm flipV="1">
            <a:off x="3059832" y="2132856"/>
            <a:ext cx="576064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999" name="Object 31"/>
          <p:cNvGraphicFramePr>
            <a:graphicFrameLocks noChangeAspect="1"/>
          </p:cNvGraphicFramePr>
          <p:nvPr/>
        </p:nvGraphicFramePr>
        <p:xfrm>
          <a:off x="3635896" y="1916832"/>
          <a:ext cx="393700" cy="228600"/>
        </p:xfrm>
        <a:graphic>
          <a:graphicData uri="http://schemas.openxmlformats.org/presentationml/2006/ole">
            <p:oleObj spid="_x0000_s212049" name="Równanie" r:id="rId17" imgW="393480" imgH="228600" progId="Equation.3">
              <p:embed/>
            </p:oleObj>
          </a:graphicData>
        </a:graphic>
      </p:graphicFrame>
      <p:cxnSp>
        <p:nvCxnSpPr>
          <p:cNvPr id="122" name="Łącznik prosty 121"/>
          <p:cNvCxnSpPr/>
          <p:nvPr/>
        </p:nvCxnSpPr>
        <p:spPr>
          <a:xfrm>
            <a:off x="3059832" y="2420888"/>
            <a:ext cx="0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000" name="Object 32"/>
          <p:cNvGraphicFramePr>
            <a:graphicFrameLocks noChangeAspect="1"/>
          </p:cNvGraphicFramePr>
          <p:nvPr/>
        </p:nvGraphicFramePr>
        <p:xfrm>
          <a:off x="2843808" y="3068960"/>
          <a:ext cx="177800" cy="228600"/>
        </p:xfrm>
        <a:graphic>
          <a:graphicData uri="http://schemas.openxmlformats.org/presentationml/2006/ole">
            <p:oleObj spid="_x0000_s212050" name="Równanie" r:id="rId18" imgW="177480" imgH="228600" progId="Equation.3">
              <p:embed/>
            </p:oleObj>
          </a:graphicData>
        </a:graphic>
      </p:graphicFrame>
      <p:cxnSp>
        <p:nvCxnSpPr>
          <p:cNvPr id="127" name="Łącznik prosty 126"/>
          <p:cNvCxnSpPr/>
          <p:nvPr/>
        </p:nvCxnSpPr>
        <p:spPr>
          <a:xfrm flipV="1">
            <a:off x="899592" y="2340496"/>
            <a:ext cx="1224136" cy="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001" name="Object 33"/>
          <p:cNvGraphicFramePr>
            <a:graphicFrameLocks noChangeAspect="1"/>
          </p:cNvGraphicFramePr>
          <p:nvPr/>
        </p:nvGraphicFramePr>
        <p:xfrm>
          <a:off x="1475656" y="2348880"/>
          <a:ext cx="165100" cy="228600"/>
        </p:xfrm>
        <a:graphic>
          <a:graphicData uri="http://schemas.openxmlformats.org/presentationml/2006/ole">
            <p:oleObj spid="_x0000_s212051" name="Równanie" r:id="rId19" imgW="164880" imgH="228600" progId="Equation.3">
              <p:embed/>
            </p:oleObj>
          </a:graphicData>
        </a:graphic>
      </p:graphicFrame>
      <p:cxnSp>
        <p:nvCxnSpPr>
          <p:cNvPr id="130" name="Łącznik prosty 129"/>
          <p:cNvCxnSpPr/>
          <p:nvPr/>
        </p:nvCxnSpPr>
        <p:spPr>
          <a:xfrm>
            <a:off x="2123728" y="234888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Łącznik prosty 131"/>
          <p:cNvCxnSpPr/>
          <p:nvPr/>
        </p:nvCxnSpPr>
        <p:spPr>
          <a:xfrm flipV="1">
            <a:off x="2051720" y="2348880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2002" name="Object 34"/>
          <p:cNvGraphicFramePr>
            <a:graphicFrameLocks noChangeAspect="1"/>
          </p:cNvGraphicFramePr>
          <p:nvPr/>
        </p:nvGraphicFramePr>
        <p:xfrm>
          <a:off x="1835696" y="2708920"/>
          <a:ext cx="381000" cy="228600"/>
        </p:xfrm>
        <a:graphic>
          <a:graphicData uri="http://schemas.openxmlformats.org/presentationml/2006/ole">
            <p:oleObj spid="_x0000_s212052" name="Równanie" r:id="rId20" imgW="380880" imgH="228600" progId="Equation.3">
              <p:embed/>
            </p:oleObj>
          </a:graphicData>
        </a:graphic>
      </p:graphicFrame>
      <p:sp>
        <p:nvSpPr>
          <p:cNvPr id="136" name="pole tekstowe 135"/>
          <p:cNvSpPr txBox="1"/>
          <p:nvPr/>
        </p:nvSpPr>
        <p:spPr>
          <a:xfrm>
            <a:off x="899592" y="436510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Istnieje taka oś 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2003" name="Object 35"/>
          <p:cNvGraphicFramePr>
            <a:graphicFrameLocks noChangeAspect="1"/>
          </p:cNvGraphicFramePr>
          <p:nvPr/>
        </p:nvGraphicFramePr>
        <p:xfrm>
          <a:off x="2051720" y="4356844"/>
          <a:ext cx="1689100" cy="368300"/>
        </p:xfrm>
        <a:graphic>
          <a:graphicData uri="http://schemas.openxmlformats.org/presentationml/2006/ole">
            <p:oleObj spid="_x0000_s212053" name="Równanie" r:id="rId21" imgW="1688760" imgH="368280" progId="Equation.3">
              <p:embed/>
            </p:oleObj>
          </a:graphicData>
        </a:graphic>
      </p:graphicFrame>
      <p:sp>
        <p:nvSpPr>
          <p:cNvPr id="138" name="pole tekstowe 137"/>
          <p:cNvSpPr txBox="1"/>
          <p:nvPr/>
        </p:nvSpPr>
        <p:spPr>
          <a:xfrm>
            <a:off x="1043608" y="50131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Podobnie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2004" name="Object 36"/>
          <p:cNvGraphicFramePr>
            <a:graphicFrameLocks noChangeAspect="1"/>
          </p:cNvGraphicFramePr>
          <p:nvPr/>
        </p:nvGraphicFramePr>
        <p:xfrm>
          <a:off x="2097088" y="5005388"/>
          <a:ext cx="1676400" cy="368300"/>
        </p:xfrm>
        <a:graphic>
          <a:graphicData uri="http://schemas.openxmlformats.org/presentationml/2006/ole">
            <p:oleObj spid="_x0000_s212054" name="Równanie" r:id="rId22" imgW="1676160" imgH="368280" progId="Equation.3">
              <p:embed/>
            </p:oleObj>
          </a:graphicData>
        </a:graphic>
      </p:graphicFrame>
      <p:sp>
        <p:nvSpPr>
          <p:cNvPr id="140" name="pole tekstowe 139"/>
          <p:cNvSpPr txBox="1"/>
          <p:nvPr/>
        </p:nvSpPr>
        <p:spPr>
          <a:xfrm>
            <a:off x="3923928" y="45811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Punkt przecięcia się tych osi nazywa się środkiem ciężkości figury 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2005" name="Object 37"/>
          <p:cNvGraphicFramePr>
            <a:graphicFrameLocks noChangeAspect="1"/>
          </p:cNvGraphicFramePr>
          <p:nvPr/>
        </p:nvGraphicFramePr>
        <p:xfrm>
          <a:off x="963613" y="5581650"/>
          <a:ext cx="1993900" cy="368300"/>
        </p:xfrm>
        <a:graphic>
          <a:graphicData uri="http://schemas.openxmlformats.org/presentationml/2006/ole">
            <p:oleObj spid="_x0000_s212055" name="Równanie" r:id="rId23" imgW="1993680" imgH="368280" progId="Equation.3">
              <p:embed/>
            </p:oleObj>
          </a:graphicData>
        </a:graphic>
      </p:graphicFrame>
      <p:sp>
        <p:nvSpPr>
          <p:cNvPr id="142" name="pole tekstowe 141"/>
          <p:cNvSpPr txBox="1"/>
          <p:nvPr/>
        </p:nvSpPr>
        <p:spPr>
          <a:xfrm>
            <a:off x="3707904" y="55892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ale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2006" name="Object 38"/>
          <p:cNvGraphicFramePr>
            <a:graphicFrameLocks noChangeAspect="1"/>
          </p:cNvGraphicFramePr>
          <p:nvPr/>
        </p:nvGraphicFramePr>
        <p:xfrm>
          <a:off x="4139952" y="5589240"/>
          <a:ext cx="1600200" cy="368300"/>
        </p:xfrm>
        <a:graphic>
          <a:graphicData uri="http://schemas.openxmlformats.org/presentationml/2006/ole">
            <p:oleObj spid="_x0000_s212056" name="Równanie" r:id="rId24" imgW="1600200" imgH="368280" progId="Equation.3">
              <p:embed/>
            </p:oleObj>
          </a:graphicData>
        </a:graphic>
      </p:graphicFrame>
      <p:graphicFrame>
        <p:nvGraphicFramePr>
          <p:cNvPr id="212007" name="Object 39"/>
          <p:cNvGraphicFramePr>
            <a:graphicFrameLocks noChangeAspect="1"/>
          </p:cNvGraphicFramePr>
          <p:nvPr/>
        </p:nvGraphicFramePr>
        <p:xfrm>
          <a:off x="5868144" y="5652864"/>
          <a:ext cx="190500" cy="152400"/>
        </p:xfrm>
        <a:graphic>
          <a:graphicData uri="http://schemas.openxmlformats.org/presentationml/2006/ole">
            <p:oleObj spid="_x0000_s212057" name="Równanie" r:id="rId25" imgW="190440" imgH="152280" progId="Equation.3">
              <p:embed/>
            </p:oleObj>
          </a:graphicData>
        </a:graphic>
      </p:graphicFrame>
      <p:graphicFrame>
        <p:nvGraphicFramePr>
          <p:cNvPr id="212008" name="Object 40"/>
          <p:cNvGraphicFramePr>
            <a:graphicFrameLocks noChangeAspect="1"/>
          </p:cNvGraphicFramePr>
          <p:nvPr/>
        </p:nvGraphicFramePr>
        <p:xfrm>
          <a:off x="6156176" y="5517232"/>
          <a:ext cx="520700" cy="393700"/>
        </p:xfrm>
        <a:graphic>
          <a:graphicData uri="http://schemas.openxmlformats.org/presentationml/2006/ole">
            <p:oleObj spid="_x0000_s212058" name="Równanie" r:id="rId26" imgW="520560" imgH="393480" progId="Equation.3">
              <p:embed/>
            </p:oleObj>
          </a:graphicData>
        </a:graphic>
      </p:graphicFrame>
      <p:sp>
        <p:nvSpPr>
          <p:cNvPr id="146" name="Prostokąt 145"/>
          <p:cNvSpPr/>
          <p:nvPr/>
        </p:nvSpPr>
        <p:spPr>
          <a:xfrm>
            <a:off x="5220072" y="6237312"/>
            <a:ext cx="776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Podobnie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2009" name="Object 41"/>
          <p:cNvGraphicFramePr>
            <a:graphicFrameLocks noChangeAspect="1"/>
          </p:cNvGraphicFramePr>
          <p:nvPr/>
        </p:nvGraphicFramePr>
        <p:xfrm>
          <a:off x="6234113" y="6153150"/>
          <a:ext cx="508000" cy="419100"/>
        </p:xfrm>
        <a:graphic>
          <a:graphicData uri="http://schemas.openxmlformats.org/presentationml/2006/ole">
            <p:oleObj spid="_x0000_s212059" name="Równanie" r:id="rId27" imgW="507960" imgH="419040" progId="Equation.3">
              <p:embed/>
            </p:oleObj>
          </a:graphicData>
        </a:graphic>
      </p:graphicFrame>
      <p:sp>
        <p:nvSpPr>
          <p:cNvPr id="148" name="pole tekstowe 147"/>
          <p:cNvSpPr txBox="1"/>
          <p:nvPr/>
        </p:nvSpPr>
        <p:spPr>
          <a:xfrm>
            <a:off x="5292080" y="198884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Moment statyczny figury względem osi x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1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1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1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1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1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2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2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2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21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21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9" grpId="0" animBg="1"/>
      <p:bldP spid="88" grpId="0"/>
      <p:bldP spid="101" grpId="0"/>
      <p:bldP spid="136" grpId="0"/>
      <p:bldP spid="138" grpId="0"/>
      <p:bldP spid="140" grpId="0"/>
      <p:bldP spid="142" grpId="0"/>
      <p:bldP spid="146" grpId="0"/>
      <p:bldP spid="14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Środki ciężkości figur płaskich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47664" y="2492896"/>
            <a:ext cx="648072" cy="172819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1115616" y="422108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971600" y="4149080"/>
          <a:ext cx="127000" cy="139700"/>
        </p:xfrm>
        <a:graphic>
          <a:graphicData uri="http://schemas.openxmlformats.org/presentationml/2006/ole">
            <p:oleObj spid="_x0000_s213031" name="Równanie" r:id="rId3" imgW="126720" imgH="139680" progId="Equation.3">
              <p:embed/>
            </p:oleObj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2627784" y="4149080"/>
          <a:ext cx="127000" cy="139700"/>
        </p:xfrm>
        <a:graphic>
          <a:graphicData uri="http://schemas.openxmlformats.org/presentationml/2006/ole">
            <p:oleObj spid="_x0000_s213032" name="Równanie" r:id="rId4" imgW="126720" imgH="139680" progId="Equation.3">
              <p:embed/>
            </p:oleObj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1547664" y="43651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195736" y="43651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547664" y="45091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1835696" y="4293096"/>
          <a:ext cx="127000" cy="177800"/>
        </p:xfrm>
        <a:graphic>
          <a:graphicData uri="http://schemas.openxmlformats.org/presentationml/2006/ole">
            <p:oleObj spid="_x0000_s213033" name="Równanie" r:id="rId5" imgW="126720" imgH="177480" progId="Equation.3">
              <p:embed/>
            </p:oleObj>
          </a:graphicData>
        </a:graphic>
      </p:graphicFrame>
      <p:cxnSp>
        <p:nvCxnSpPr>
          <p:cNvPr id="11" name="Łącznik prosty 10"/>
          <p:cNvCxnSpPr/>
          <p:nvPr/>
        </p:nvCxnSpPr>
        <p:spPr>
          <a:xfrm>
            <a:off x="2987824" y="249289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2843808" y="42210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2483768" y="249289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2987824" y="3284984"/>
          <a:ext cx="127000" cy="177800"/>
        </p:xfrm>
        <a:graphic>
          <a:graphicData uri="http://schemas.openxmlformats.org/presentationml/2006/ole">
            <p:oleObj spid="_x0000_s213034" name="Równanie" r:id="rId6" imgW="126720" imgH="177480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747713" y="4935538"/>
          <a:ext cx="2336800" cy="508000"/>
        </p:xfrm>
        <a:graphic>
          <a:graphicData uri="http://schemas.openxmlformats.org/presentationml/2006/ole">
            <p:oleObj spid="_x0000_s213035" name="Równanie" r:id="rId7" imgW="2336760" imgH="507960" progId="Equation.3">
              <p:embed/>
            </p:oleObj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971600" y="170080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Figury symetryczne (prostokąt, koło)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827584" y="5733256"/>
          <a:ext cx="457200" cy="177800"/>
        </p:xfrm>
        <a:graphic>
          <a:graphicData uri="http://schemas.openxmlformats.org/presentationml/2006/ole">
            <p:oleObj spid="_x0000_s213037" name="Równanie" r:id="rId8" imgW="457200" imgH="177480" progId="Equation.3">
              <p:embed/>
            </p:oleObj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/>
        </p:nvGraphicFramePr>
        <p:xfrm>
          <a:off x="1475656" y="5589240"/>
          <a:ext cx="1130300" cy="393700"/>
        </p:xfrm>
        <a:graphic>
          <a:graphicData uri="http://schemas.openxmlformats.org/presentationml/2006/ole">
            <p:oleObj spid="_x0000_s213038" name="Równanie" r:id="rId9" imgW="1130040" imgH="393480" progId="Equation.3">
              <p:embed/>
            </p:oleObj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4281488" y="4149725"/>
          <a:ext cx="2743200" cy="482600"/>
        </p:xfrm>
        <a:graphic>
          <a:graphicData uri="http://schemas.openxmlformats.org/presentationml/2006/ole">
            <p:oleObj spid="_x0000_s213039" name="Równanie" r:id="rId10" imgW="2743200" imgH="482400" progId="Equation.3">
              <p:embed/>
            </p:oleObj>
          </a:graphicData>
        </a:graphic>
      </p:graphicFrame>
      <p:sp>
        <p:nvSpPr>
          <p:cNvPr id="21" name="Elipsa 20"/>
          <p:cNvSpPr/>
          <p:nvPr/>
        </p:nvSpPr>
        <p:spPr>
          <a:xfrm>
            <a:off x="5292080" y="1700808"/>
            <a:ext cx="2160240" cy="21602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3" name="Łącznik prosty 22"/>
          <p:cNvCxnSpPr/>
          <p:nvPr/>
        </p:nvCxnSpPr>
        <p:spPr>
          <a:xfrm>
            <a:off x="5076056" y="2780928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stCxn id="21" idx="3"/>
            <a:endCxn id="21" idx="7"/>
          </p:cNvCxnSpPr>
          <p:nvPr/>
        </p:nvCxnSpPr>
        <p:spPr>
          <a:xfrm flipV="1">
            <a:off x="5608440" y="2017168"/>
            <a:ext cx="1527520" cy="1527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flipV="1">
            <a:off x="6372200" y="1772816"/>
            <a:ext cx="432048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/>
          <p:cNvSpPr/>
          <p:nvPr/>
        </p:nvSpPr>
        <p:spPr>
          <a:xfrm>
            <a:off x="6588224" y="2060848"/>
            <a:ext cx="325501" cy="339725"/>
          </a:xfrm>
          <a:custGeom>
            <a:avLst/>
            <a:gdLst>
              <a:gd name="connsiteX0" fmla="*/ 152400 w 325501"/>
              <a:gd name="connsiteY0" fmla="*/ 333375 h 339725"/>
              <a:gd name="connsiteX1" fmla="*/ 238125 w 325501"/>
              <a:gd name="connsiteY1" fmla="*/ 266700 h 339725"/>
              <a:gd name="connsiteX2" fmla="*/ 257175 w 325501"/>
              <a:gd name="connsiteY2" fmla="*/ 238125 h 339725"/>
              <a:gd name="connsiteX3" fmla="*/ 285750 w 325501"/>
              <a:gd name="connsiteY3" fmla="*/ 219075 h 339725"/>
              <a:gd name="connsiteX4" fmla="*/ 314325 w 325501"/>
              <a:gd name="connsiteY4" fmla="*/ 190500 h 339725"/>
              <a:gd name="connsiteX5" fmla="*/ 323850 w 325501"/>
              <a:gd name="connsiteY5" fmla="*/ 161925 h 339725"/>
              <a:gd name="connsiteX6" fmla="*/ 276225 w 325501"/>
              <a:gd name="connsiteY6" fmla="*/ 114300 h 339725"/>
              <a:gd name="connsiteX7" fmla="*/ 257175 w 325501"/>
              <a:gd name="connsiteY7" fmla="*/ 85725 h 339725"/>
              <a:gd name="connsiteX8" fmla="*/ 228600 w 325501"/>
              <a:gd name="connsiteY8" fmla="*/ 66675 h 339725"/>
              <a:gd name="connsiteX9" fmla="*/ 219075 w 325501"/>
              <a:gd name="connsiteY9" fmla="*/ 38100 h 339725"/>
              <a:gd name="connsiteX10" fmla="*/ 161925 w 325501"/>
              <a:gd name="connsiteY10" fmla="*/ 19050 h 339725"/>
              <a:gd name="connsiteX11" fmla="*/ 133350 w 325501"/>
              <a:gd name="connsiteY11" fmla="*/ 9525 h 339725"/>
              <a:gd name="connsiteX12" fmla="*/ 104775 w 325501"/>
              <a:gd name="connsiteY12" fmla="*/ 0 h 339725"/>
              <a:gd name="connsiteX13" fmla="*/ 76200 w 325501"/>
              <a:gd name="connsiteY13" fmla="*/ 19050 h 339725"/>
              <a:gd name="connsiteX14" fmla="*/ 57150 w 325501"/>
              <a:gd name="connsiteY14" fmla="*/ 76200 h 339725"/>
              <a:gd name="connsiteX15" fmla="*/ 28575 w 325501"/>
              <a:gd name="connsiteY15" fmla="*/ 161925 h 339725"/>
              <a:gd name="connsiteX16" fmla="*/ 19050 w 325501"/>
              <a:gd name="connsiteY16" fmla="*/ 190500 h 339725"/>
              <a:gd name="connsiteX17" fmla="*/ 0 w 325501"/>
              <a:gd name="connsiteY17" fmla="*/ 219075 h 339725"/>
              <a:gd name="connsiteX18" fmla="*/ 66675 w 325501"/>
              <a:gd name="connsiteY18" fmla="*/ 238125 h 339725"/>
              <a:gd name="connsiteX19" fmla="*/ 123825 w 325501"/>
              <a:gd name="connsiteY19" fmla="*/ 276225 h 339725"/>
              <a:gd name="connsiteX20" fmla="*/ 142875 w 325501"/>
              <a:gd name="connsiteY20" fmla="*/ 304800 h 339725"/>
              <a:gd name="connsiteX21" fmla="*/ 152400 w 325501"/>
              <a:gd name="connsiteY21" fmla="*/ 3333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501" h="339725">
                <a:moveTo>
                  <a:pt x="152400" y="333375"/>
                </a:moveTo>
                <a:cubicBezTo>
                  <a:pt x="168275" y="327025"/>
                  <a:pt x="210147" y="300273"/>
                  <a:pt x="238125" y="266700"/>
                </a:cubicBezTo>
                <a:cubicBezTo>
                  <a:pt x="245454" y="257906"/>
                  <a:pt x="249080" y="246220"/>
                  <a:pt x="257175" y="238125"/>
                </a:cubicBezTo>
                <a:cubicBezTo>
                  <a:pt x="265270" y="230030"/>
                  <a:pt x="276956" y="226404"/>
                  <a:pt x="285750" y="219075"/>
                </a:cubicBezTo>
                <a:cubicBezTo>
                  <a:pt x="296098" y="210451"/>
                  <a:pt x="304800" y="200025"/>
                  <a:pt x="314325" y="190500"/>
                </a:cubicBezTo>
                <a:cubicBezTo>
                  <a:pt x="317500" y="180975"/>
                  <a:pt x="325501" y="171829"/>
                  <a:pt x="323850" y="161925"/>
                </a:cubicBezTo>
                <a:cubicBezTo>
                  <a:pt x="319881" y="138113"/>
                  <a:pt x="292894" y="125413"/>
                  <a:pt x="276225" y="114300"/>
                </a:cubicBezTo>
                <a:cubicBezTo>
                  <a:pt x="269875" y="104775"/>
                  <a:pt x="265270" y="93820"/>
                  <a:pt x="257175" y="85725"/>
                </a:cubicBezTo>
                <a:cubicBezTo>
                  <a:pt x="249080" y="77630"/>
                  <a:pt x="235751" y="75614"/>
                  <a:pt x="228600" y="66675"/>
                </a:cubicBezTo>
                <a:cubicBezTo>
                  <a:pt x="222328" y="58835"/>
                  <a:pt x="227245" y="43936"/>
                  <a:pt x="219075" y="38100"/>
                </a:cubicBezTo>
                <a:cubicBezTo>
                  <a:pt x="202735" y="26428"/>
                  <a:pt x="180975" y="25400"/>
                  <a:pt x="161925" y="19050"/>
                </a:cubicBezTo>
                <a:lnTo>
                  <a:pt x="133350" y="9525"/>
                </a:lnTo>
                <a:lnTo>
                  <a:pt x="104775" y="0"/>
                </a:lnTo>
                <a:cubicBezTo>
                  <a:pt x="95250" y="6350"/>
                  <a:pt x="82267" y="9342"/>
                  <a:pt x="76200" y="19050"/>
                </a:cubicBezTo>
                <a:cubicBezTo>
                  <a:pt x="65557" y="36078"/>
                  <a:pt x="63500" y="57150"/>
                  <a:pt x="57150" y="76200"/>
                </a:cubicBezTo>
                <a:lnTo>
                  <a:pt x="28575" y="161925"/>
                </a:lnTo>
                <a:cubicBezTo>
                  <a:pt x="25400" y="171450"/>
                  <a:pt x="24619" y="182146"/>
                  <a:pt x="19050" y="190500"/>
                </a:cubicBezTo>
                <a:lnTo>
                  <a:pt x="0" y="219075"/>
                </a:lnTo>
                <a:cubicBezTo>
                  <a:pt x="8968" y="221317"/>
                  <a:pt x="55495" y="231914"/>
                  <a:pt x="66675" y="238125"/>
                </a:cubicBezTo>
                <a:cubicBezTo>
                  <a:pt x="86689" y="249244"/>
                  <a:pt x="123825" y="276225"/>
                  <a:pt x="123825" y="276225"/>
                </a:cubicBezTo>
                <a:cubicBezTo>
                  <a:pt x="130175" y="285750"/>
                  <a:pt x="137755" y="294561"/>
                  <a:pt x="142875" y="304800"/>
                </a:cubicBezTo>
                <a:cubicBezTo>
                  <a:pt x="147365" y="313780"/>
                  <a:pt x="136525" y="339725"/>
                  <a:pt x="152400" y="3333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1" name="Łącznik prosty 40"/>
          <p:cNvCxnSpPr/>
          <p:nvPr/>
        </p:nvCxnSpPr>
        <p:spPr>
          <a:xfrm flipH="1">
            <a:off x="6588224" y="242088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7020272" y="2348880"/>
          <a:ext cx="228600" cy="203200"/>
        </p:xfrm>
        <a:graphic>
          <a:graphicData uri="http://schemas.openxmlformats.org/presentationml/2006/ole">
            <p:oleObj spid="_x0000_s213040" name="Równanie" r:id="rId11" imgW="228600" imgH="203040" progId="Equation.3">
              <p:embed/>
            </p:oleObj>
          </a:graphicData>
        </a:graphic>
      </p:graphicFrame>
      <p:sp>
        <p:nvSpPr>
          <p:cNvPr id="42" name="Dowolny kształt 41"/>
          <p:cNvSpPr/>
          <p:nvPr/>
        </p:nvSpPr>
        <p:spPr>
          <a:xfrm>
            <a:off x="6619875" y="2524125"/>
            <a:ext cx="155575" cy="257175"/>
          </a:xfrm>
          <a:custGeom>
            <a:avLst/>
            <a:gdLst>
              <a:gd name="connsiteX0" fmla="*/ 0 w 155575"/>
              <a:gd name="connsiteY0" fmla="*/ 0 h 257175"/>
              <a:gd name="connsiteX1" fmla="*/ 133350 w 155575"/>
              <a:gd name="connsiteY1" fmla="*/ 114300 h 257175"/>
              <a:gd name="connsiteX2" fmla="*/ 133350 w 1555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75" h="257175">
                <a:moveTo>
                  <a:pt x="0" y="0"/>
                </a:moveTo>
                <a:cubicBezTo>
                  <a:pt x="55562" y="35719"/>
                  <a:pt x="111125" y="71438"/>
                  <a:pt x="133350" y="114300"/>
                </a:cubicBezTo>
                <a:cubicBezTo>
                  <a:pt x="155575" y="157162"/>
                  <a:pt x="144462" y="207168"/>
                  <a:pt x="133350" y="2571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13009" name="Object 17"/>
          <p:cNvGraphicFramePr>
            <a:graphicFrameLocks noChangeAspect="1"/>
          </p:cNvGraphicFramePr>
          <p:nvPr/>
        </p:nvGraphicFramePr>
        <p:xfrm>
          <a:off x="6588224" y="2564904"/>
          <a:ext cx="139700" cy="165100"/>
        </p:xfrm>
        <a:graphic>
          <a:graphicData uri="http://schemas.openxmlformats.org/presentationml/2006/ole">
            <p:oleObj spid="_x0000_s213041" name="Równanie" r:id="rId12" imgW="139680" imgH="164880" progId="Equation.3">
              <p:embed/>
            </p:oleObj>
          </a:graphicData>
        </a:graphic>
      </p:graphicFrame>
      <p:cxnSp>
        <p:nvCxnSpPr>
          <p:cNvPr id="45" name="Łącznik prosty 44"/>
          <p:cNvCxnSpPr>
            <a:stCxn id="39" idx="1"/>
          </p:cNvCxnSpPr>
          <p:nvPr/>
        </p:nvCxnSpPr>
        <p:spPr>
          <a:xfrm flipH="1">
            <a:off x="6804248" y="2327548"/>
            <a:ext cx="22101" cy="453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3010" name="Object 18"/>
          <p:cNvGraphicFramePr>
            <a:graphicFrameLocks noChangeAspect="1"/>
          </p:cNvGraphicFramePr>
          <p:nvPr/>
        </p:nvGraphicFramePr>
        <p:xfrm>
          <a:off x="6804248" y="2492896"/>
          <a:ext cx="139700" cy="165100"/>
        </p:xfrm>
        <a:graphic>
          <a:graphicData uri="http://schemas.openxmlformats.org/presentationml/2006/ole">
            <p:oleObj spid="_x0000_s213042" name="Równanie" r:id="rId13" imgW="139680" imgH="164880" progId="Equation.3">
              <p:embed/>
            </p:oleObj>
          </a:graphicData>
        </a:graphic>
      </p:graphicFrame>
      <p:cxnSp>
        <p:nvCxnSpPr>
          <p:cNvPr id="50" name="Łącznik prosty 49"/>
          <p:cNvCxnSpPr/>
          <p:nvPr/>
        </p:nvCxnSpPr>
        <p:spPr>
          <a:xfrm flipV="1">
            <a:off x="6156176" y="1988840"/>
            <a:ext cx="288032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6156176" y="270892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>
            <a:off x="6372200" y="2204864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6444208" y="198884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3011" name="Object 19"/>
          <p:cNvGraphicFramePr>
            <a:graphicFrameLocks noChangeAspect="1"/>
          </p:cNvGraphicFramePr>
          <p:nvPr/>
        </p:nvGraphicFramePr>
        <p:xfrm>
          <a:off x="6084168" y="2348880"/>
          <a:ext cx="152400" cy="165100"/>
        </p:xfrm>
        <a:graphic>
          <a:graphicData uri="http://schemas.openxmlformats.org/presentationml/2006/ole">
            <p:oleObj spid="_x0000_s213043" name="Równanie" r:id="rId14" imgW="152280" imgH="164880" progId="Equation.3">
              <p:embed/>
            </p:oleObj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/>
        </p:nvGraphicFramePr>
        <p:xfrm>
          <a:off x="6156176" y="1988840"/>
          <a:ext cx="215900" cy="203200"/>
        </p:xfrm>
        <a:graphic>
          <a:graphicData uri="http://schemas.openxmlformats.org/presentationml/2006/ole">
            <p:oleObj spid="_x0000_s213044" name="Równanie" r:id="rId15" imgW="215640" imgH="203040" progId="Equation.3">
              <p:embed/>
            </p:oleObj>
          </a:graphicData>
        </a:graphic>
      </p:graphicFrame>
      <p:cxnSp>
        <p:nvCxnSpPr>
          <p:cNvPr id="58" name="Łącznik prosty 57"/>
          <p:cNvCxnSpPr/>
          <p:nvPr/>
        </p:nvCxnSpPr>
        <p:spPr>
          <a:xfrm>
            <a:off x="6372200" y="2780928"/>
            <a:ext cx="936104" cy="5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3013" name="Object 21"/>
          <p:cNvGraphicFramePr>
            <a:graphicFrameLocks noChangeAspect="1"/>
          </p:cNvGraphicFramePr>
          <p:nvPr/>
        </p:nvGraphicFramePr>
        <p:xfrm>
          <a:off x="6732240" y="3068960"/>
          <a:ext cx="114300" cy="127000"/>
        </p:xfrm>
        <a:graphic>
          <a:graphicData uri="http://schemas.openxmlformats.org/presentationml/2006/ole">
            <p:oleObj spid="_x0000_s213045" name="Równanie" r:id="rId16" imgW="114120" imgH="126720" progId="Equation.3">
              <p:embed/>
            </p:oleObj>
          </a:graphicData>
        </a:graphic>
      </p:graphicFrame>
      <p:graphicFrame>
        <p:nvGraphicFramePr>
          <p:cNvPr id="213014" name="Object 22"/>
          <p:cNvGraphicFramePr>
            <a:graphicFrameLocks noChangeAspect="1"/>
          </p:cNvGraphicFramePr>
          <p:nvPr/>
        </p:nvGraphicFramePr>
        <p:xfrm>
          <a:off x="4546600" y="4838700"/>
          <a:ext cx="2197100" cy="419100"/>
        </p:xfrm>
        <a:graphic>
          <a:graphicData uri="http://schemas.openxmlformats.org/presentationml/2006/ole">
            <p:oleObj spid="_x0000_s213046" name="Równanie" r:id="rId17" imgW="2197080" imgH="419040" progId="Equation.3">
              <p:embed/>
            </p:oleObj>
          </a:graphicData>
        </a:graphic>
      </p:graphicFrame>
      <p:graphicFrame>
        <p:nvGraphicFramePr>
          <p:cNvPr id="213047" name="Object 55"/>
          <p:cNvGraphicFramePr>
            <a:graphicFrameLocks noChangeAspect="1"/>
          </p:cNvGraphicFramePr>
          <p:nvPr/>
        </p:nvGraphicFramePr>
        <p:xfrm>
          <a:off x="1793404" y="3284984"/>
          <a:ext cx="114300" cy="114300"/>
        </p:xfrm>
        <a:graphic>
          <a:graphicData uri="http://schemas.openxmlformats.org/presentationml/2006/ole">
            <p:oleObj spid="_x0000_s213047" name="Równanie" r:id="rId18" imgW="114120" imgH="114120" progId="Equation.3">
              <p:embed/>
            </p:oleObj>
          </a:graphicData>
        </a:graphic>
      </p:graphicFrame>
      <p:cxnSp>
        <p:nvCxnSpPr>
          <p:cNvPr id="44" name="Łącznik prosty 43"/>
          <p:cNvCxnSpPr/>
          <p:nvPr/>
        </p:nvCxnSpPr>
        <p:spPr>
          <a:xfrm>
            <a:off x="2483768" y="335699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2339752" y="335699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3048" name="Object 56"/>
          <p:cNvGraphicFramePr>
            <a:graphicFrameLocks noChangeAspect="1"/>
          </p:cNvGraphicFramePr>
          <p:nvPr/>
        </p:nvGraphicFramePr>
        <p:xfrm>
          <a:off x="2483768" y="3717032"/>
          <a:ext cx="177800" cy="228600"/>
        </p:xfrm>
        <a:graphic>
          <a:graphicData uri="http://schemas.openxmlformats.org/presentationml/2006/ole">
            <p:oleObj spid="_x0000_s213048" name="Równanie" r:id="rId19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21" grpId="0" animBg="1"/>
      <p:bldP spid="39" grpId="0" animBg="1"/>
      <p:bldP spid="4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Środki ciężkości figur płaskich</a:t>
            </a:r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1187624" y="2132856"/>
            <a:ext cx="0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1187624" y="2132856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H="1">
            <a:off x="1187624" y="2132856"/>
            <a:ext cx="1224136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1187624" y="1556792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1187624" y="3645024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971600" y="1556792"/>
          <a:ext cx="139700" cy="165100"/>
        </p:xfrm>
        <a:graphic>
          <a:graphicData uri="http://schemas.openxmlformats.org/presentationml/2006/ole">
            <p:oleObj spid="_x0000_s214019" name="Równanie" r:id="rId3" imgW="139680" imgH="164880" progId="Equation.3">
              <p:embed/>
            </p:oleObj>
          </a:graphicData>
        </a:graphic>
      </p:graphicFrame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2627784" y="3717032"/>
          <a:ext cx="127000" cy="139700"/>
        </p:xfrm>
        <a:graphic>
          <a:graphicData uri="http://schemas.openxmlformats.org/presentationml/2006/ole">
            <p:oleObj spid="_x0000_s214020" name="Równanie" r:id="rId4" imgW="126720" imgH="13968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1187624" y="177281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755576" y="2132856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611560" y="213285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683568" y="364502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 flipV="1">
            <a:off x="2411760" y="162880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1763688" y="1556792"/>
          <a:ext cx="127000" cy="139700"/>
        </p:xfrm>
        <a:graphic>
          <a:graphicData uri="http://schemas.openxmlformats.org/presentationml/2006/ole">
            <p:oleObj spid="_x0000_s214021" name="Równanie" r:id="rId5" imgW="126720" imgH="139680" progId="Equation.3">
              <p:embed/>
            </p:oleObj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611560" y="2780928"/>
          <a:ext cx="127000" cy="177800"/>
        </p:xfrm>
        <a:graphic>
          <a:graphicData uri="http://schemas.openxmlformats.org/presentationml/2006/ole">
            <p:oleObj spid="_x0000_s214022" name="Równanie" r:id="rId6" imgW="126720" imgH="177480" progId="Equation.3">
              <p:embed/>
            </p:oleObj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1547664" y="2420888"/>
          <a:ext cx="114300" cy="114300"/>
        </p:xfrm>
        <a:graphic>
          <a:graphicData uri="http://schemas.openxmlformats.org/presentationml/2006/ole">
            <p:oleObj spid="_x0000_s214023" name="Równanie" r:id="rId7" imgW="114120" imgH="114120" progId="Equation.3">
              <p:embed/>
            </p:oleObj>
          </a:graphicData>
        </a:graphic>
      </p:graphicFrame>
      <p:cxnSp>
        <p:nvCxnSpPr>
          <p:cNvPr id="34" name="Łącznik prosty 33"/>
          <p:cNvCxnSpPr/>
          <p:nvPr/>
        </p:nvCxnSpPr>
        <p:spPr>
          <a:xfrm>
            <a:off x="1619672" y="2492896"/>
            <a:ext cx="7920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2267744" y="249289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2267744" y="2996952"/>
          <a:ext cx="177800" cy="228600"/>
        </p:xfrm>
        <a:graphic>
          <a:graphicData uri="http://schemas.openxmlformats.org/presentationml/2006/ole">
            <p:oleObj spid="_x0000_s214024" name="Równanie" r:id="rId8" imgW="177480" imgH="228600" progId="Equation.3">
              <p:embed/>
            </p:oleObj>
          </a:graphicData>
        </a:graphic>
      </p:graphicFrame>
      <p:cxnSp>
        <p:nvCxnSpPr>
          <p:cNvPr id="40" name="Łącznik prosty 39"/>
          <p:cNvCxnSpPr/>
          <p:nvPr/>
        </p:nvCxnSpPr>
        <p:spPr>
          <a:xfrm>
            <a:off x="1835696" y="28529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1835696" y="3140968"/>
          <a:ext cx="139700" cy="241300"/>
        </p:xfrm>
        <a:graphic>
          <a:graphicData uri="http://schemas.openxmlformats.org/presentationml/2006/ole">
            <p:oleObj spid="_x0000_s214025" name="Równanie" r:id="rId9" imgW="139680" imgH="241200" progId="Equation.3">
              <p:embed/>
            </p:oleObj>
          </a:graphicData>
        </a:graphic>
      </p:graphicFrame>
      <p:graphicFrame>
        <p:nvGraphicFramePr>
          <p:cNvPr id="214026" name="Object 10"/>
          <p:cNvGraphicFramePr>
            <a:graphicFrameLocks noChangeAspect="1"/>
          </p:cNvGraphicFramePr>
          <p:nvPr/>
        </p:nvGraphicFramePr>
        <p:xfrm>
          <a:off x="1475656" y="3645024"/>
          <a:ext cx="127000" cy="215900"/>
        </p:xfrm>
        <a:graphic>
          <a:graphicData uri="http://schemas.openxmlformats.org/presentationml/2006/ole">
            <p:oleObj spid="_x0000_s214026" name="Równanie" r:id="rId10" imgW="126720" imgH="215640" progId="Equation.3">
              <p:embed/>
            </p:oleObj>
          </a:graphicData>
        </a:graphic>
      </p:graphicFrame>
      <p:sp>
        <p:nvSpPr>
          <p:cNvPr id="44" name="pole tekstowe 43"/>
          <p:cNvSpPr txBox="1"/>
          <p:nvPr/>
        </p:nvSpPr>
        <p:spPr>
          <a:xfrm>
            <a:off x="3203848" y="213285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Równanie brzegu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4027" name="Object 11"/>
          <p:cNvGraphicFramePr>
            <a:graphicFrameLocks noChangeAspect="1"/>
          </p:cNvGraphicFramePr>
          <p:nvPr/>
        </p:nvGraphicFramePr>
        <p:xfrm>
          <a:off x="4644008" y="2060848"/>
          <a:ext cx="495300" cy="393700"/>
        </p:xfrm>
        <a:graphic>
          <a:graphicData uri="http://schemas.openxmlformats.org/presentationml/2006/ole">
            <p:oleObj spid="_x0000_s214027" name="Równanie" r:id="rId11" imgW="495000" imgH="393480" progId="Equation.3">
              <p:embed/>
            </p:oleObj>
          </a:graphicData>
        </a:graphic>
      </p:graphicFrame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3419872" y="2564904"/>
          <a:ext cx="1498600" cy="495300"/>
        </p:xfrm>
        <a:graphic>
          <a:graphicData uri="http://schemas.openxmlformats.org/presentationml/2006/ole">
            <p:oleObj spid="_x0000_s214028" name="Równanie" r:id="rId12" imgW="1498320" imgH="495000" progId="Equation.3">
              <p:embed/>
            </p:oleObj>
          </a:graphicData>
        </a:graphic>
      </p:graphicFrame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4932040" y="2564904"/>
          <a:ext cx="635000" cy="482600"/>
        </p:xfrm>
        <a:graphic>
          <a:graphicData uri="http://schemas.openxmlformats.org/presentationml/2006/ole">
            <p:oleObj spid="_x0000_s214029" name="Równanie" r:id="rId13" imgW="634680" imgH="482400" progId="Equation.3">
              <p:embed/>
            </p:oleObj>
          </a:graphicData>
        </a:graphic>
      </p:graphicFrame>
      <p:graphicFrame>
        <p:nvGraphicFramePr>
          <p:cNvPr id="214030" name="Object 14"/>
          <p:cNvGraphicFramePr>
            <a:graphicFrameLocks noChangeAspect="1"/>
          </p:cNvGraphicFramePr>
          <p:nvPr/>
        </p:nvGraphicFramePr>
        <p:xfrm>
          <a:off x="5580112" y="2564904"/>
          <a:ext cx="1473200" cy="482600"/>
        </p:xfrm>
        <a:graphic>
          <a:graphicData uri="http://schemas.openxmlformats.org/presentationml/2006/ole">
            <p:oleObj spid="_x0000_s214030" name="Równanie" r:id="rId14" imgW="1473120" imgH="482400" progId="Equation.3">
              <p:embed/>
            </p:oleObj>
          </a:graphicData>
        </a:graphic>
      </p:graphicFrame>
      <p:graphicFrame>
        <p:nvGraphicFramePr>
          <p:cNvPr id="214031" name="Object 15"/>
          <p:cNvGraphicFramePr>
            <a:graphicFrameLocks noChangeAspect="1"/>
          </p:cNvGraphicFramePr>
          <p:nvPr/>
        </p:nvGraphicFramePr>
        <p:xfrm>
          <a:off x="3816350" y="3219450"/>
          <a:ext cx="1511300" cy="419100"/>
        </p:xfrm>
        <a:graphic>
          <a:graphicData uri="http://schemas.openxmlformats.org/presentationml/2006/ole">
            <p:oleObj spid="_x0000_s214031" name="Równanie" r:id="rId15" imgW="1511280" imgH="419040" progId="Equation.3">
              <p:embed/>
            </p:oleObj>
          </a:graphicData>
        </a:graphic>
      </p:graphicFrame>
      <p:cxnSp>
        <p:nvCxnSpPr>
          <p:cNvPr id="58" name="Łącznik prosty 57"/>
          <p:cNvCxnSpPr>
            <a:stCxn id="59" idx="0"/>
          </p:cNvCxnSpPr>
          <p:nvPr/>
        </p:nvCxnSpPr>
        <p:spPr>
          <a:xfrm>
            <a:off x="1115616" y="5291671"/>
            <a:ext cx="1512168" cy="95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wolny kształt 58"/>
          <p:cNvSpPr/>
          <p:nvPr/>
        </p:nvSpPr>
        <p:spPr>
          <a:xfrm>
            <a:off x="1115616" y="4547803"/>
            <a:ext cx="1506934" cy="753405"/>
          </a:xfrm>
          <a:custGeom>
            <a:avLst/>
            <a:gdLst>
              <a:gd name="connsiteX0" fmla="*/ 0 w 1527175"/>
              <a:gd name="connsiteY0" fmla="*/ 742950 h 752475"/>
              <a:gd name="connsiteX1" fmla="*/ 76200 w 1527175"/>
              <a:gd name="connsiteY1" fmla="*/ 438150 h 752475"/>
              <a:gd name="connsiteX2" fmla="*/ 257175 w 1527175"/>
              <a:gd name="connsiteY2" fmla="*/ 219075 h 752475"/>
              <a:gd name="connsiteX3" fmla="*/ 523875 w 1527175"/>
              <a:gd name="connsiteY3" fmla="*/ 47625 h 752475"/>
              <a:gd name="connsiteX4" fmla="*/ 800100 w 1527175"/>
              <a:gd name="connsiteY4" fmla="*/ 0 h 752475"/>
              <a:gd name="connsiteX5" fmla="*/ 1028700 w 1527175"/>
              <a:gd name="connsiteY5" fmla="*/ 47625 h 752475"/>
              <a:gd name="connsiteX6" fmla="*/ 1209675 w 1527175"/>
              <a:gd name="connsiteY6" fmla="*/ 133350 h 752475"/>
              <a:gd name="connsiteX7" fmla="*/ 1304925 w 1527175"/>
              <a:gd name="connsiteY7" fmla="*/ 219075 h 752475"/>
              <a:gd name="connsiteX8" fmla="*/ 1409700 w 1527175"/>
              <a:gd name="connsiteY8" fmla="*/ 333375 h 752475"/>
              <a:gd name="connsiteX9" fmla="*/ 1495425 w 1527175"/>
              <a:gd name="connsiteY9" fmla="*/ 504825 h 752475"/>
              <a:gd name="connsiteX10" fmla="*/ 1524000 w 1527175"/>
              <a:gd name="connsiteY10" fmla="*/ 657225 h 752475"/>
              <a:gd name="connsiteX11" fmla="*/ 1514475 w 1527175"/>
              <a:gd name="connsiteY11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7175" h="752475">
                <a:moveTo>
                  <a:pt x="0" y="742950"/>
                </a:moveTo>
                <a:cubicBezTo>
                  <a:pt x="16669" y="634206"/>
                  <a:pt x="33338" y="525462"/>
                  <a:pt x="76200" y="438150"/>
                </a:cubicBezTo>
                <a:cubicBezTo>
                  <a:pt x="119062" y="350838"/>
                  <a:pt x="182563" y="284163"/>
                  <a:pt x="257175" y="219075"/>
                </a:cubicBezTo>
                <a:cubicBezTo>
                  <a:pt x="331788" y="153988"/>
                  <a:pt x="433388" y="84137"/>
                  <a:pt x="523875" y="47625"/>
                </a:cubicBezTo>
                <a:cubicBezTo>
                  <a:pt x="614362" y="11113"/>
                  <a:pt x="715963" y="0"/>
                  <a:pt x="800100" y="0"/>
                </a:cubicBezTo>
                <a:cubicBezTo>
                  <a:pt x="884237" y="0"/>
                  <a:pt x="960438" y="25400"/>
                  <a:pt x="1028700" y="47625"/>
                </a:cubicBezTo>
                <a:cubicBezTo>
                  <a:pt x="1096962" y="69850"/>
                  <a:pt x="1163637" y="104775"/>
                  <a:pt x="1209675" y="133350"/>
                </a:cubicBezTo>
                <a:cubicBezTo>
                  <a:pt x="1255713" y="161925"/>
                  <a:pt x="1271588" y="185738"/>
                  <a:pt x="1304925" y="219075"/>
                </a:cubicBezTo>
                <a:cubicBezTo>
                  <a:pt x="1338262" y="252412"/>
                  <a:pt x="1377950" y="285750"/>
                  <a:pt x="1409700" y="333375"/>
                </a:cubicBezTo>
                <a:cubicBezTo>
                  <a:pt x="1441450" y="381000"/>
                  <a:pt x="1476375" y="450850"/>
                  <a:pt x="1495425" y="504825"/>
                </a:cubicBezTo>
                <a:cubicBezTo>
                  <a:pt x="1514475" y="558800"/>
                  <a:pt x="1520825" y="615950"/>
                  <a:pt x="1524000" y="657225"/>
                </a:cubicBezTo>
                <a:cubicBezTo>
                  <a:pt x="1527175" y="698500"/>
                  <a:pt x="1519237" y="733425"/>
                  <a:pt x="1514475" y="752475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5" name="Łącznik prosty ze strzałką 34"/>
          <p:cNvCxnSpPr/>
          <p:nvPr/>
        </p:nvCxnSpPr>
        <p:spPr>
          <a:xfrm>
            <a:off x="683568" y="5301208"/>
            <a:ext cx="24482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32" name="Object 16"/>
          <p:cNvGraphicFramePr>
            <a:graphicFrameLocks noChangeAspect="1"/>
          </p:cNvGraphicFramePr>
          <p:nvPr/>
        </p:nvGraphicFramePr>
        <p:xfrm>
          <a:off x="4305300" y="4140200"/>
          <a:ext cx="2692400" cy="482600"/>
        </p:xfrm>
        <a:graphic>
          <a:graphicData uri="http://schemas.openxmlformats.org/presentationml/2006/ole">
            <p:oleObj spid="_x0000_s214032" name="Równanie" r:id="rId16" imgW="2692080" imgH="482400" progId="Equation.3">
              <p:embed/>
            </p:oleObj>
          </a:graphicData>
        </a:graphic>
      </p:graphicFrame>
      <p:graphicFrame>
        <p:nvGraphicFramePr>
          <p:cNvPr id="214033" name="Object 17"/>
          <p:cNvGraphicFramePr>
            <a:graphicFrameLocks noChangeAspect="1"/>
          </p:cNvGraphicFramePr>
          <p:nvPr/>
        </p:nvGraphicFramePr>
        <p:xfrm>
          <a:off x="4427984" y="4797152"/>
          <a:ext cx="2413000" cy="419100"/>
        </p:xfrm>
        <a:graphic>
          <a:graphicData uri="http://schemas.openxmlformats.org/presentationml/2006/ole">
            <p:oleObj spid="_x0000_s214033" name="Równanie" r:id="rId17" imgW="2412720" imgH="419040" progId="Equation.3">
              <p:embed/>
            </p:oleObj>
          </a:graphicData>
        </a:graphic>
      </p:graphicFrame>
      <p:graphicFrame>
        <p:nvGraphicFramePr>
          <p:cNvPr id="214034" name="Object 18"/>
          <p:cNvGraphicFramePr>
            <a:graphicFrameLocks noChangeAspect="1"/>
          </p:cNvGraphicFramePr>
          <p:nvPr/>
        </p:nvGraphicFramePr>
        <p:xfrm>
          <a:off x="4436864" y="5339556"/>
          <a:ext cx="711200" cy="393700"/>
        </p:xfrm>
        <a:graphic>
          <a:graphicData uri="http://schemas.openxmlformats.org/presentationml/2006/ole">
            <p:oleObj spid="_x0000_s214034" name="Równanie" r:id="rId18" imgW="711000" imgH="393480" progId="Equation.3">
              <p:embed/>
            </p:oleObj>
          </a:graphicData>
        </a:graphic>
      </p:graphicFrame>
      <p:graphicFrame>
        <p:nvGraphicFramePr>
          <p:cNvPr id="214035" name="Object 19"/>
          <p:cNvGraphicFramePr>
            <a:graphicFrameLocks noChangeAspect="1"/>
          </p:cNvGraphicFramePr>
          <p:nvPr/>
        </p:nvGraphicFramePr>
        <p:xfrm>
          <a:off x="4475584" y="5902325"/>
          <a:ext cx="1752600" cy="393700"/>
        </p:xfrm>
        <a:graphic>
          <a:graphicData uri="http://schemas.openxmlformats.org/presentationml/2006/ole">
            <p:oleObj spid="_x0000_s214035" name="Równanie" r:id="rId19" imgW="1752480" imgH="393480" progId="Equation.3">
              <p:embed/>
            </p:oleObj>
          </a:graphicData>
        </a:graphic>
      </p:graphicFrame>
      <p:cxnSp>
        <p:nvCxnSpPr>
          <p:cNvPr id="42" name="Łącznik prosty 41"/>
          <p:cNvCxnSpPr/>
          <p:nvPr/>
        </p:nvCxnSpPr>
        <p:spPr>
          <a:xfrm>
            <a:off x="899592" y="5013176"/>
            <a:ext cx="230425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2843808" y="50131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36" name="Object 20"/>
          <p:cNvGraphicFramePr>
            <a:graphicFrameLocks noChangeAspect="1"/>
          </p:cNvGraphicFramePr>
          <p:nvPr/>
        </p:nvGraphicFramePr>
        <p:xfrm>
          <a:off x="2843808" y="5013176"/>
          <a:ext cx="177800" cy="228600"/>
        </p:xfrm>
        <a:graphic>
          <a:graphicData uri="http://schemas.openxmlformats.org/presentationml/2006/ole">
            <p:oleObj spid="_x0000_s214036" name="Równanie" r:id="rId20" imgW="177480" imgH="228600" progId="Equation.3">
              <p:embed/>
            </p:oleObj>
          </a:graphicData>
        </a:graphic>
      </p:graphicFrame>
      <p:cxnSp>
        <p:nvCxnSpPr>
          <p:cNvPr id="46" name="Łącznik prosty 45"/>
          <p:cNvCxnSpPr/>
          <p:nvPr/>
        </p:nvCxnSpPr>
        <p:spPr>
          <a:xfrm>
            <a:off x="755576" y="4509120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683568" y="4509120"/>
            <a:ext cx="18805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37" name="Object 21"/>
          <p:cNvGraphicFramePr>
            <a:graphicFrameLocks noChangeAspect="1"/>
          </p:cNvGraphicFramePr>
          <p:nvPr/>
        </p:nvGraphicFramePr>
        <p:xfrm>
          <a:off x="641276" y="4869160"/>
          <a:ext cx="114300" cy="127000"/>
        </p:xfrm>
        <a:graphic>
          <a:graphicData uri="http://schemas.openxmlformats.org/presentationml/2006/ole">
            <p:oleObj spid="_x0000_s214037" name="Równanie" r:id="rId21" imgW="114120" imgH="126720" progId="Equation.3">
              <p:embed/>
            </p:oleObj>
          </a:graphicData>
        </a:graphic>
      </p:graphicFrame>
      <p:cxnSp>
        <p:nvCxnSpPr>
          <p:cNvPr id="51" name="Łącznik prosty 50"/>
          <p:cNvCxnSpPr/>
          <p:nvPr/>
        </p:nvCxnSpPr>
        <p:spPr>
          <a:xfrm>
            <a:off x="1115616" y="5661248"/>
            <a:ext cx="15121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flipV="1">
            <a:off x="2627784" y="544522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V="1">
            <a:off x="1115616" y="544522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038" name="Object 22"/>
          <p:cNvGraphicFramePr>
            <a:graphicFrameLocks noChangeAspect="1"/>
          </p:cNvGraphicFramePr>
          <p:nvPr/>
        </p:nvGraphicFramePr>
        <p:xfrm>
          <a:off x="1763688" y="5445224"/>
          <a:ext cx="190500" cy="165100"/>
        </p:xfrm>
        <a:graphic>
          <a:graphicData uri="http://schemas.openxmlformats.org/presentationml/2006/ole">
            <p:oleObj spid="_x0000_s214038" name="Równanie" r:id="rId22" imgW="190440" imgH="164880" progId="Equation.3">
              <p:embed/>
            </p:oleObj>
          </a:graphicData>
        </a:graphic>
      </p:graphicFrame>
      <p:graphicFrame>
        <p:nvGraphicFramePr>
          <p:cNvPr id="214039" name="Object 23"/>
          <p:cNvGraphicFramePr>
            <a:graphicFrameLocks noChangeAspect="1"/>
          </p:cNvGraphicFramePr>
          <p:nvPr/>
        </p:nvGraphicFramePr>
        <p:xfrm>
          <a:off x="1763713" y="4970884"/>
          <a:ext cx="114300" cy="114300"/>
        </p:xfrm>
        <a:graphic>
          <a:graphicData uri="http://schemas.openxmlformats.org/presentationml/2006/ole">
            <p:oleObj spid="_x0000_s214039" name="Równanie" r:id="rId23" imgW="114120" imgH="114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1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1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1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1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1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1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Momenty bezwładności figur płaskich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 rot="1650497">
            <a:off x="1403648" y="2564904"/>
            <a:ext cx="864096" cy="1656184"/>
          </a:xfrm>
          <a:prstGeom prst="ellipse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899592" y="4437112"/>
            <a:ext cx="280831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79912" y="4365104"/>
          <a:ext cx="127000" cy="139700"/>
        </p:xfrm>
        <a:graphic>
          <a:graphicData uri="http://schemas.openxmlformats.org/presentationml/2006/ole">
            <p:oleObj spid="_x0000_s238594" name="Równanie" r:id="rId3" imgW="126720" imgH="139680" progId="Equation.3">
              <p:embed/>
            </p:oleObj>
          </a:graphicData>
        </a:graphic>
      </p:graphicFrame>
      <p:sp>
        <p:nvSpPr>
          <p:cNvPr id="6" name="Elipsa 5"/>
          <p:cNvSpPr/>
          <p:nvPr/>
        </p:nvSpPr>
        <p:spPr>
          <a:xfrm>
            <a:off x="1331640" y="2276872"/>
            <a:ext cx="1584176" cy="12241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899592" y="1988840"/>
            <a:ext cx="0" cy="252028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043608" y="3501008"/>
          <a:ext cx="152400" cy="165100"/>
        </p:xfrm>
        <a:graphic>
          <a:graphicData uri="http://schemas.openxmlformats.org/presentationml/2006/ole">
            <p:oleObj spid="_x0000_s238595" name="Równanie" r:id="rId4" imgW="152280" imgH="164880" progId="Equation.3">
              <p:embed/>
            </p:oleObj>
          </a:graphicData>
        </a:graphic>
      </p:graphicFrame>
      <p:cxnSp>
        <p:nvCxnSpPr>
          <p:cNvPr id="9" name="Łącznik prosty 8"/>
          <p:cNvCxnSpPr/>
          <p:nvPr/>
        </p:nvCxnSpPr>
        <p:spPr>
          <a:xfrm flipH="1" flipV="1">
            <a:off x="1187624" y="3573016"/>
            <a:ext cx="50405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411760" y="2564904"/>
            <a:ext cx="144016" cy="14401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11560" y="2060848"/>
          <a:ext cx="139700" cy="165100"/>
        </p:xfrm>
        <a:graphic>
          <a:graphicData uri="http://schemas.openxmlformats.org/presentationml/2006/ole">
            <p:oleObj spid="_x0000_s238596" name="Równanie" r:id="rId5" imgW="139680" imgH="164880" progId="Equation.3">
              <p:embed/>
            </p:oleObj>
          </a:graphicData>
        </a:graphic>
      </p:graphicFrame>
      <p:cxnSp>
        <p:nvCxnSpPr>
          <p:cNvPr id="12" name="Łącznik prosty 11"/>
          <p:cNvCxnSpPr/>
          <p:nvPr/>
        </p:nvCxnSpPr>
        <p:spPr>
          <a:xfrm flipH="1">
            <a:off x="2483768" y="2492896"/>
            <a:ext cx="50405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059832" y="2348880"/>
          <a:ext cx="215900" cy="177800"/>
        </p:xfrm>
        <a:graphic>
          <a:graphicData uri="http://schemas.openxmlformats.org/presentationml/2006/ole">
            <p:oleObj spid="_x0000_s238597" name="Równanie" r:id="rId6" imgW="215640" imgH="177480" progId="Equation.3">
              <p:embed/>
            </p:oleObj>
          </a:graphicData>
        </a:graphic>
      </p:graphicFrame>
      <p:cxnSp>
        <p:nvCxnSpPr>
          <p:cNvPr id="16" name="Łącznik prosty 15"/>
          <p:cNvCxnSpPr/>
          <p:nvPr/>
        </p:nvCxnSpPr>
        <p:spPr>
          <a:xfrm>
            <a:off x="899592" y="407707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>
            <a:stCxn id="10" idx="2"/>
          </p:cNvCxnSpPr>
          <p:nvPr/>
        </p:nvCxnSpPr>
        <p:spPr>
          <a:xfrm>
            <a:off x="2483768" y="270892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3"/>
          <p:cNvGraphicFramePr>
            <a:graphicFrameLocks noChangeAspect="1"/>
          </p:cNvGraphicFramePr>
          <p:nvPr/>
        </p:nvGraphicFramePr>
        <p:xfrm>
          <a:off x="1115616" y="4077072"/>
          <a:ext cx="127000" cy="139700"/>
        </p:xfrm>
        <a:graphic>
          <a:graphicData uri="http://schemas.openxmlformats.org/presentationml/2006/ole">
            <p:oleObj spid="_x0000_s238599" name="Równanie" r:id="rId7" imgW="126720" imgH="139680" progId="Equation.3">
              <p:embed/>
            </p:oleObj>
          </a:graphicData>
        </a:graphic>
      </p:graphicFrame>
      <p:cxnSp>
        <p:nvCxnSpPr>
          <p:cNvPr id="19" name="Łącznik prosty 18"/>
          <p:cNvCxnSpPr/>
          <p:nvPr/>
        </p:nvCxnSpPr>
        <p:spPr>
          <a:xfrm>
            <a:off x="3347864" y="263691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2555776" y="2636912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4"/>
          <p:cNvGraphicFramePr>
            <a:graphicFrameLocks noChangeAspect="1"/>
          </p:cNvGraphicFramePr>
          <p:nvPr/>
        </p:nvGraphicFramePr>
        <p:xfrm>
          <a:off x="3419872" y="3717032"/>
          <a:ext cx="139700" cy="165100"/>
        </p:xfrm>
        <a:graphic>
          <a:graphicData uri="http://schemas.openxmlformats.org/presentationml/2006/ole">
            <p:oleObj spid="_x0000_s238600" name="Równanie" r:id="rId8" imgW="139680" imgH="164880" progId="Equation.3">
              <p:embed/>
            </p:oleObj>
          </a:graphicData>
        </a:graphic>
      </p:graphicFrame>
      <p:cxnSp>
        <p:nvCxnSpPr>
          <p:cNvPr id="27" name="Łącznik prosty ze strzałką 26"/>
          <p:cNvCxnSpPr/>
          <p:nvPr/>
        </p:nvCxnSpPr>
        <p:spPr>
          <a:xfrm>
            <a:off x="1979712" y="2924944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123728" y="1772816"/>
            <a:ext cx="0" cy="122413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9"/>
          <p:cNvGraphicFramePr>
            <a:graphicFrameLocks noChangeAspect="1"/>
          </p:cNvGraphicFramePr>
          <p:nvPr/>
        </p:nvGraphicFramePr>
        <p:xfrm>
          <a:off x="3851920" y="2780928"/>
          <a:ext cx="165100" cy="228600"/>
        </p:xfrm>
        <a:graphic>
          <a:graphicData uri="http://schemas.openxmlformats.org/presentationml/2006/ole">
            <p:oleObj spid="_x0000_s238603" name="Równanie" r:id="rId9" imgW="164880" imgH="228600" progId="Equation.3">
              <p:embed/>
            </p:oleObj>
          </a:graphicData>
        </a:graphic>
      </p:graphicFrame>
      <p:graphicFrame>
        <p:nvGraphicFramePr>
          <p:cNvPr id="30" name="Object 30"/>
          <p:cNvGraphicFramePr>
            <a:graphicFrameLocks noChangeAspect="1"/>
          </p:cNvGraphicFramePr>
          <p:nvPr/>
        </p:nvGraphicFramePr>
        <p:xfrm>
          <a:off x="2195736" y="1700808"/>
          <a:ext cx="177800" cy="228600"/>
        </p:xfrm>
        <a:graphic>
          <a:graphicData uri="http://schemas.openxmlformats.org/presentationml/2006/ole">
            <p:oleObj spid="_x0000_s238604" name="Równanie" r:id="rId10" imgW="177480" imgH="228600" progId="Equation.3">
              <p:embed/>
            </p:oleObj>
          </a:graphicData>
        </a:graphic>
      </p:graphicFrame>
      <p:cxnSp>
        <p:nvCxnSpPr>
          <p:cNvPr id="34" name="Łącznik prosty 33"/>
          <p:cNvCxnSpPr/>
          <p:nvPr/>
        </p:nvCxnSpPr>
        <p:spPr>
          <a:xfrm>
            <a:off x="3059832" y="2924944"/>
            <a:ext cx="0" cy="1512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2"/>
          <p:cNvGraphicFramePr>
            <a:graphicFrameLocks noChangeAspect="1"/>
          </p:cNvGraphicFramePr>
          <p:nvPr/>
        </p:nvGraphicFramePr>
        <p:xfrm>
          <a:off x="2868613" y="3617913"/>
          <a:ext cx="127000" cy="139700"/>
        </p:xfrm>
        <a:graphic>
          <a:graphicData uri="http://schemas.openxmlformats.org/presentationml/2006/ole">
            <p:oleObj spid="_x0000_s238606" name="Równanie" r:id="rId11" imgW="126720" imgH="139680" progId="Equation.3">
              <p:embed/>
            </p:oleObj>
          </a:graphicData>
        </a:graphic>
      </p:graphicFrame>
      <p:cxnSp>
        <p:nvCxnSpPr>
          <p:cNvPr id="36" name="Łącznik prosty 35"/>
          <p:cNvCxnSpPr/>
          <p:nvPr/>
        </p:nvCxnSpPr>
        <p:spPr>
          <a:xfrm flipV="1">
            <a:off x="899592" y="2844552"/>
            <a:ext cx="1224136" cy="83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3"/>
          <p:cNvGraphicFramePr>
            <a:graphicFrameLocks noChangeAspect="1"/>
          </p:cNvGraphicFramePr>
          <p:nvPr/>
        </p:nvGraphicFramePr>
        <p:xfrm>
          <a:off x="1495425" y="2878138"/>
          <a:ext cx="127000" cy="177800"/>
        </p:xfrm>
        <a:graphic>
          <a:graphicData uri="http://schemas.openxmlformats.org/presentationml/2006/ole">
            <p:oleObj spid="_x0000_s238607" name="Równanie" r:id="rId12" imgW="126720" imgH="177480" progId="Equation.3">
              <p:embed/>
            </p:oleObj>
          </a:graphicData>
        </a:graphic>
      </p:graphicFrame>
      <p:cxnSp>
        <p:nvCxnSpPr>
          <p:cNvPr id="38" name="Łącznik prosty 37"/>
          <p:cNvCxnSpPr/>
          <p:nvPr/>
        </p:nvCxnSpPr>
        <p:spPr>
          <a:xfrm>
            <a:off x="2123728" y="28529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flipV="1">
            <a:off x="2051720" y="2852936"/>
            <a:ext cx="288032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4"/>
          <p:cNvGraphicFramePr>
            <a:graphicFrameLocks noChangeAspect="1"/>
          </p:cNvGraphicFramePr>
          <p:nvPr/>
        </p:nvGraphicFramePr>
        <p:xfrm>
          <a:off x="1835696" y="3212976"/>
          <a:ext cx="381000" cy="228600"/>
        </p:xfrm>
        <a:graphic>
          <a:graphicData uri="http://schemas.openxmlformats.org/presentationml/2006/ole">
            <p:oleObj spid="_x0000_s238608" name="Równanie" r:id="rId13" imgW="380880" imgH="228600" progId="Equation.3">
              <p:embed/>
            </p:oleObj>
          </a:graphicData>
        </a:graphic>
      </p:graphicFrame>
      <p:graphicFrame>
        <p:nvGraphicFramePr>
          <p:cNvPr id="238610" name="Object 18"/>
          <p:cNvGraphicFramePr>
            <a:graphicFrameLocks noChangeAspect="1"/>
          </p:cNvGraphicFramePr>
          <p:nvPr/>
        </p:nvGraphicFramePr>
        <p:xfrm>
          <a:off x="5292080" y="2276872"/>
          <a:ext cx="977900" cy="368300"/>
        </p:xfrm>
        <a:graphic>
          <a:graphicData uri="http://schemas.openxmlformats.org/presentationml/2006/ole">
            <p:oleObj spid="_x0000_s238610" name="Równanie" r:id="rId14" imgW="977760" imgH="368280" progId="Equation.3">
              <p:embed/>
            </p:oleObj>
          </a:graphicData>
        </a:graphic>
      </p:graphicFrame>
      <p:sp>
        <p:nvSpPr>
          <p:cNvPr id="44" name="pole tekstowe 43"/>
          <p:cNvSpPr txBox="1"/>
          <p:nvPr/>
        </p:nvSpPr>
        <p:spPr>
          <a:xfrm>
            <a:off x="4211960" y="2780928"/>
            <a:ext cx="444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Szczególnie ważne są momenty bezwładności względem osi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przechodzących przez środek ciężkości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8611" name="Object 19"/>
          <p:cNvGraphicFramePr>
            <a:graphicFrameLocks noChangeAspect="1"/>
          </p:cNvGraphicFramePr>
          <p:nvPr/>
        </p:nvGraphicFramePr>
        <p:xfrm>
          <a:off x="5220072" y="3501008"/>
          <a:ext cx="647700" cy="228600"/>
        </p:xfrm>
        <a:graphic>
          <a:graphicData uri="http://schemas.openxmlformats.org/presentationml/2006/ole">
            <p:oleObj spid="_x0000_s238611" name="Równanie" r:id="rId15" imgW="647640" imgH="228600" progId="Equation.3">
              <p:embed/>
            </p:oleObj>
          </a:graphicData>
        </a:graphic>
      </p:graphicFrame>
      <p:graphicFrame>
        <p:nvGraphicFramePr>
          <p:cNvPr id="238612" name="Object 20"/>
          <p:cNvGraphicFramePr>
            <a:graphicFrameLocks noChangeAspect="1"/>
          </p:cNvGraphicFramePr>
          <p:nvPr/>
        </p:nvGraphicFramePr>
        <p:xfrm>
          <a:off x="4151313" y="3860800"/>
          <a:ext cx="1676400" cy="368300"/>
        </p:xfrm>
        <a:graphic>
          <a:graphicData uri="http://schemas.openxmlformats.org/presentationml/2006/ole">
            <p:oleObj spid="_x0000_s238612" name="Równanie" r:id="rId16" imgW="1676160" imgH="368280" progId="Equation.3">
              <p:embed/>
            </p:oleObj>
          </a:graphicData>
        </a:graphic>
      </p:graphicFrame>
      <p:graphicFrame>
        <p:nvGraphicFramePr>
          <p:cNvPr id="238613" name="Object 21"/>
          <p:cNvGraphicFramePr>
            <a:graphicFrameLocks noChangeAspect="1"/>
          </p:cNvGraphicFramePr>
          <p:nvPr/>
        </p:nvGraphicFramePr>
        <p:xfrm>
          <a:off x="5868144" y="3852788"/>
          <a:ext cx="1892300" cy="368300"/>
        </p:xfrm>
        <a:graphic>
          <a:graphicData uri="http://schemas.openxmlformats.org/presentationml/2006/ole">
            <p:oleObj spid="_x0000_s238613" name="Równanie" r:id="rId17" imgW="1892160" imgH="368280" progId="Equation.3">
              <p:embed/>
            </p:oleObj>
          </a:graphicData>
        </a:graphic>
      </p:graphicFrame>
      <p:graphicFrame>
        <p:nvGraphicFramePr>
          <p:cNvPr id="238614" name="Object 22"/>
          <p:cNvGraphicFramePr>
            <a:graphicFrameLocks noChangeAspect="1"/>
          </p:cNvGraphicFramePr>
          <p:nvPr/>
        </p:nvGraphicFramePr>
        <p:xfrm>
          <a:off x="4139952" y="4365104"/>
          <a:ext cx="2019300" cy="368300"/>
        </p:xfrm>
        <a:graphic>
          <a:graphicData uri="http://schemas.openxmlformats.org/presentationml/2006/ole">
            <p:oleObj spid="_x0000_s238614" name="Równanie" r:id="rId18" imgW="2019240" imgH="368280" progId="Equation.3">
              <p:embed/>
            </p:oleObj>
          </a:graphicData>
        </a:graphic>
      </p:graphicFrame>
      <p:sp>
        <p:nvSpPr>
          <p:cNvPr id="41" name="pole tekstowe 40"/>
          <p:cNvSpPr txBox="1"/>
          <p:nvPr/>
        </p:nvSpPr>
        <p:spPr>
          <a:xfrm>
            <a:off x="1403648" y="5013176"/>
            <a:ext cx="4121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Ponieważ  x</a:t>
            </a:r>
            <a:r>
              <a:rPr lang="pl-PL" sz="1400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 przechodzi przez środek ciężkości, zatem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8615" name="Object 23"/>
          <p:cNvGraphicFramePr>
            <a:graphicFrameLocks noChangeAspect="1"/>
          </p:cNvGraphicFramePr>
          <p:nvPr/>
        </p:nvGraphicFramePr>
        <p:xfrm>
          <a:off x="2915816" y="5445224"/>
          <a:ext cx="965200" cy="368300"/>
        </p:xfrm>
        <a:graphic>
          <a:graphicData uri="http://schemas.openxmlformats.org/presentationml/2006/ole">
            <p:oleObj spid="_x0000_s238615" name="Równanie" r:id="rId19" imgW="965160" imgH="368280" progId="Equation.3">
              <p:embed/>
            </p:oleObj>
          </a:graphicData>
        </a:graphic>
      </p:graphicFrame>
      <p:sp>
        <p:nvSpPr>
          <p:cNvPr id="42" name="pole tekstowe 41"/>
          <p:cNvSpPr txBox="1"/>
          <p:nvPr/>
        </p:nvSpPr>
        <p:spPr>
          <a:xfrm>
            <a:off x="1259632" y="616530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8616" name="Object 24"/>
          <p:cNvGraphicFramePr>
            <a:graphicFrameLocks noChangeAspect="1"/>
          </p:cNvGraphicFramePr>
          <p:nvPr/>
        </p:nvGraphicFramePr>
        <p:xfrm>
          <a:off x="1907704" y="6165304"/>
          <a:ext cx="1296144" cy="360040"/>
        </p:xfrm>
        <a:graphic>
          <a:graphicData uri="http://schemas.openxmlformats.org/presentationml/2006/ole">
            <p:oleObj spid="_x0000_s238616" name="Równanie" r:id="rId20" imgW="914400" imgH="253800" progId="Equation.3">
              <p:embed/>
            </p:oleObj>
          </a:graphicData>
        </a:graphic>
      </p:graphicFrame>
      <p:sp>
        <p:nvSpPr>
          <p:cNvPr id="43" name="pole tekstowe 42"/>
          <p:cNvSpPr txBox="1"/>
          <p:nvPr/>
        </p:nvSpPr>
        <p:spPr>
          <a:xfrm>
            <a:off x="3563888" y="616530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Wzór Steinera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3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3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3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44" grpId="0"/>
      <p:bldP spid="41" grpId="0"/>
      <p:bldP spid="42" grpId="0"/>
      <p:bldP spid="4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Momenty bezwładności figur płaskich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162880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Prostokąt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331640" y="2204864"/>
            <a:ext cx="720080" cy="1296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539552" y="285293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827584" y="220486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683568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683568" y="3501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1331640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2051720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331640" y="393305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683568" y="2348880"/>
          <a:ext cx="152400" cy="393700"/>
        </p:xfrm>
        <a:graphic>
          <a:graphicData uri="http://schemas.openxmlformats.org/presentationml/2006/ole">
            <p:oleObj spid="_x0000_s239619" name="Równanie" r:id="rId3" imgW="152280" imgH="393480" progId="Equation.3">
              <p:embed/>
            </p:oleObj>
          </a:graphicData>
        </a:graphic>
      </p:graphicFrame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683568" y="2996952"/>
          <a:ext cx="152400" cy="393700"/>
        </p:xfrm>
        <a:graphic>
          <a:graphicData uri="http://schemas.openxmlformats.org/presentationml/2006/ole">
            <p:oleObj spid="_x0000_s239620" name="Równanie" r:id="rId4" imgW="152280" imgH="393480" progId="Equation.3">
              <p:embed/>
            </p:oleObj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1619672" y="3717032"/>
          <a:ext cx="127000" cy="177800"/>
        </p:xfrm>
        <a:graphic>
          <a:graphicData uri="http://schemas.openxmlformats.org/presentationml/2006/ole">
            <p:oleObj spid="_x0000_s239621" name="Równanie" r:id="rId5" imgW="126720" imgH="177480" progId="Equation.3">
              <p:embed/>
            </p:oleObj>
          </a:graphicData>
        </a:graphic>
      </p:graphicFrame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323528" y="2780928"/>
          <a:ext cx="165100" cy="228600"/>
        </p:xfrm>
        <a:graphic>
          <a:graphicData uri="http://schemas.openxmlformats.org/presentationml/2006/ole">
            <p:oleObj spid="_x0000_s239622" name="Równanie" r:id="rId6" imgW="164880" imgH="228600" progId="Equation.3">
              <p:embed/>
            </p:oleObj>
          </a:graphicData>
        </a:graphic>
      </p:graphicFrame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2627784" y="2780928"/>
          <a:ext cx="165100" cy="228600"/>
        </p:xfrm>
        <a:graphic>
          <a:graphicData uri="http://schemas.openxmlformats.org/presentationml/2006/ole">
            <p:oleObj spid="_x0000_s239623" name="Równanie" r:id="rId7" imgW="164880" imgH="228600" progId="Equation.3">
              <p:embed/>
            </p:oleObj>
          </a:graphicData>
        </a:graphic>
      </p:graphicFrame>
      <p:graphicFrame>
        <p:nvGraphicFramePr>
          <p:cNvPr id="239625" name="Object 9"/>
          <p:cNvGraphicFramePr>
            <a:graphicFrameLocks noChangeAspect="1"/>
          </p:cNvGraphicFramePr>
          <p:nvPr/>
        </p:nvGraphicFramePr>
        <p:xfrm>
          <a:off x="3203848" y="2527176"/>
          <a:ext cx="1028700" cy="685800"/>
        </p:xfrm>
        <a:graphic>
          <a:graphicData uri="http://schemas.openxmlformats.org/presentationml/2006/ole">
            <p:oleObj spid="_x0000_s239625" name="Równanie" r:id="rId8" imgW="1028520" imgH="685800" progId="Equation.3">
              <p:embed/>
            </p:oleObj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/>
        </p:nvGraphicFramePr>
        <p:xfrm>
          <a:off x="4211960" y="2527176"/>
          <a:ext cx="647700" cy="685800"/>
        </p:xfrm>
        <a:graphic>
          <a:graphicData uri="http://schemas.openxmlformats.org/presentationml/2006/ole">
            <p:oleObj spid="_x0000_s239627" name="Równanie" r:id="rId9" imgW="647640" imgH="685800" progId="Equation.3">
              <p:embed/>
            </p:oleObj>
          </a:graphicData>
        </a:graphic>
      </p:graphicFrame>
      <p:graphicFrame>
        <p:nvGraphicFramePr>
          <p:cNvPr id="239628" name="Object 12"/>
          <p:cNvGraphicFramePr>
            <a:graphicFrameLocks noChangeAspect="1"/>
          </p:cNvGraphicFramePr>
          <p:nvPr/>
        </p:nvGraphicFramePr>
        <p:xfrm>
          <a:off x="4860032" y="2527176"/>
          <a:ext cx="584200" cy="647700"/>
        </p:xfrm>
        <a:graphic>
          <a:graphicData uri="http://schemas.openxmlformats.org/presentationml/2006/ole">
            <p:oleObj spid="_x0000_s239628" name="Równanie" r:id="rId10" imgW="583920" imgH="647640" progId="Equation.3">
              <p:embed/>
            </p:oleObj>
          </a:graphicData>
        </a:graphic>
      </p:graphicFrame>
      <p:graphicFrame>
        <p:nvGraphicFramePr>
          <p:cNvPr id="239629" name="Object 13"/>
          <p:cNvGraphicFramePr>
            <a:graphicFrameLocks noChangeAspect="1"/>
          </p:cNvGraphicFramePr>
          <p:nvPr/>
        </p:nvGraphicFramePr>
        <p:xfrm>
          <a:off x="5436096" y="2599184"/>
          <a:ext cx="1028700" cy="419100"/>
        </p:xfrm>
        <a:graphic>
          <a:graphicData uri="http://schemas.openxmlformats.org/presentationml/2006/ole">
            <p:oleObj spid="_x0000_s239629" name="Równanie" r:id="rId11" imgW="1028520" imgH="419040" progId="Equation.3">
              <p:embed/>
            </p:oleObj>
          </a:graphicData>
        </a:graphic>
      </p:graphicFrame>
      <p:graphicFrame>
        <p:nvGraphicFramePr>
          <p:cNvPr id="239630" name="Object 14"/>
          <p:cNvGraphicFramePr>
            <a:graphicFrameLocks noChangeAspect="1"/>
          </p:cNvGraphicFramePr>
          <p:nvPr/>
        </p:nvGraphicFramePr>
        <p:xfrm>
          <a:off x="6469856" y="2598738"/>
          <a:ext cx="406400" cy="419100"/>
        </p:xfrm>
        <a:graphic>
          <a:graphicData uri="http://schemas.openxmlformats.org/presentationml/2006/ole">
            <p:oleObj spid="_x0000_s239630" name="Równanie" r:id="rId12" imgW="406080" imgH="419040" progId="Equation.3">
              <p:embed/>
            </p:oleObj>
          </a:graphicData>
        </a:graphic>
      </p:graphicFrame>
      <p:cxnSp>
        <p:nvCxnSpPr>
          <p:cNvPr id="36" name="Łącznik prosty 35"/>
          <p:cNvCxnSpPr/>
          <p:nvPr/>
        </p:nvCxnSpPr>
        <p:spPr>
          <a:xfrm>
            <a:off x="1187624" y="4941168"/>
            <a:ext cx="0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>
            <a:off x="1187624" y="4941168"/>
            <a:ext cx="1224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 flipH="1">
            <a:off x="1187624" y="4941168"/>
            <a:ext cx="1224136" cy="1512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1187624" y="436510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>
            <a:off x="1187624" y="6453336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3"/>
          <p:cNvGraphicFramePr>
            <a:graphicFrameLocks noChangeAspect="1"/>
          </p:cNvGraphicFramePr>
          <p:nvPr/>
        </p:nvGraphicFramePr>
        <p:xfrm>
          <a:off x="971600" y="4365104"/>
          <a:ext cx="139700" cy="165100"/>
        </p:xfrm>
        <a:graphic>
          <a:graphicData uri="http://schemas.openxmlformats.org/presentationml/2006/ole">
            <p:oleObj spid="_x0000_s239631" name="Równanie" r:id="rId13" imgW="139680" imgH="164880" progId="Equation.3">
              <p:embed/>
            </p:oleObj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2627784" y="6525344"/>
          <a:ext cx="127000" cy="139700"/>
        </p:xfrm>
        <a:graphic>
          <a:graphicData uri="http://schemas.openxmlformats.org/presentationml/2006/ole">
            <p:oleObj spid="_x0000_s239632" name="Równanie" r:id="rId14" imgW="126720" imgH="139680" progId="Equation.3">
              <p:embed/>
            </p:oleObj>
          </a:graphicData>
        </a:graphic>
      </p:graphicFrame>
      <p:cxnSp>
        <p:nvCxnSpPr>
          <p:cNvPr id="43" name="Łącznik prosty 42"/>
          <p:cNvCxnSpPr/>
          <p:nvPr/>
        </p:nvCxnSpPr>
        <p:spPr>
          <a:xfrm>
            <a:off x="1187624" y="4581128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755576" y="494116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>
            <a:off x="611560" y="49411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683568" y="645333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flipV="1">
            <a:off x="2411760" y="443711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5"/>
          <p:cNvGraphicFramePr>
            <a:graphicFrameLocks noChangeAspect="1"/>
          </p:cNvGraphicFramePr>
          <p:nvPr/>
        </p:nvGraphicFramePr>
        <p:xfrm>
          <a:off x="1763713" y="4346575"/>
          <a:ext cx="127000" cy="177800"/>
        </p:xfrm>
        <a:graphic>
          <a:graphicData uri="http://schemas.openxmlformats.org/presentationml/2006/ole">
            <p:oleObj spid="_x0000_s239633" name="Równanie" r:id="rId15" imgW="126720" imgH="177480" progId="Equation.3">
              <p:embed/>
            </p:oleObj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/>
        </p:nvGraphicFramePr>
        <p:xfrm>
          <a:off x="611560" y="5589240"/>
          <a:ext cx="127000" cy="177800"/>
        </p:xfrm>
        <a:graphic>
          <a:graphicData uri="http://schemas.openxmlformats.org/presentationml/2006/ole">
            <p:oleObj spid="_x0000_s239634" name="Równanie" r:id="rId16" imgW="126720" imgH="177480" progId="Equation.3">
              <p:embed/>
            </p:oleObj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/>
        </p:nvGraphicFramePr>
        <p:xfrm>
          <a:off x="1547664" y="5229200"/>
          <a:ext cx="114300" cy="114300"/>
        </p:xfrm>
        <a:graphic>
          <a:graphicData uri="http://schemas.openxmlformats.org/presentationml/2006/ole">
            <p:oleObj spid="_x0000_s239635" name="Równanie" r:id="rId17" imgW="114120" imgH="114120" progId="Equation.3">
              <p:embed/>
            </p:oleObj>
          </a:graphicData>
        </a:graphic>
      </p:graphicFrame>
      <p:cxnSp>
        <p:nvCxnSpPr>
          <p:cNvPr id="51" name="Łącznik prosty 50"/>
          <p:cNvCxnSpPr/>
          <p:nvPr/>
        </p:nvCxnSpPr>
        <p:spPr>
          <a:xfrm>
            <a:off x="899592" y="5301208"/>
            <a:ext cx="1800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>
            <a:off x="2267744" y="530120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8"/>
          <p:cNvGraphicFramePr>
            <a:graphicFrameLocks noChangeAspect="1"/>
          </p:cNvGraphicFramePr>
          <p:nvPr/>
        </p:nvGraphicFramePr>
        <p:xfrm>
          <a:off x="2084388" y="5722938"/>
          <a:ext cx="546100" cy="393700"/>
        </p:xfrm>
        <a:graphic>
          <a:graphicData uri="http://schemas.openxmlformats.org/presentationml/2006/ole">
            <p:oleObj spid="_x0000_s239636" name="Równanie" r:id="rId18" imgW="545760" imgH="393480" progId="Equation.3">
              <p:embed/>
            </p:oleObj>
          </a:graphicData>
        </a:graphic>
      </p:graphicFrame>
      <p:cxnSp>
        <p:nvCxnSpPr>
          <p:cNvPr id="54" name="Łącznik prosty 53"/>
          <p:cNvCxnSpPr/>
          <p:nvPr/>
        </p:nvCxnSpPr>
        <p:spPr>
          <a:xfrm>
            <a:off x="1835696" y="566124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9"/>
          <p:cNvGraphicFramePr>
            <a:graphicFrameLocks noChangeAspect="1"/>
          </p:cNvGraphicFramePr>
          <p:nvPr/>
        </p:nvGraphicFramePr>
        <p:xfrm>
          <a:off x="1835696" y="5949280"/>
          <a:ext cx="139700" cy="241300"/>
        </p:xfrm>
        <a:graphic>
          <a:graphicData uri="http://schemas.openxmlformats.org/presentationml/2006/ole">
            <p:oleObj spid="_x0000_s239637" name="Równanie" r:id="rId19" imgW="139680" imgH="241200" progId="Equation.3">
              <p:embed/>
            </p:oleObj>
          </a:graphicData>
        </a:graphic>
      </p:graphicFrame>
      <p:graphicFrame>
        <p:nvGraphicFramePr>
          <p:cNvPr id="56" name="Object 10"/>
          <p:cNvGraphicFramePr>
            <a:graphicFrameLocks noChangeAspect="1"/>
          </p:cNvGraphicFramePr>
          <p:nvPr/>
        </p:nvGraphicFramePr>
        <p:xfrm>
          <a:off x="1475656" y="6453336"/>
          <a:ext cx="127000" cy="215900"/>
        </p:xfrm>
        <a:graphic>
          <a:graphicData uri="http://schemas.openxmlformats.org/presentationml/2006/ole">
            <p:oleObj spid="_x0000_s239638" name="Równanie" r:id="rId20" imgW="126720" imgH="215640" progId="Equation.3">
              <p:embed/>
            </p:oleObj>
          </a:graphicData>
        </a:graphic>
      </p:graphicFrame>
      <p:sp>
        <p:nvSpPr>
          <p:cNvPr id="57" name="pole tekstowe 56"/>
          <p:cNvSpPr txBox="1"/>
          <p:nvPr/>
        </p:nvSpPr>
        <p:spPr>
          <a:xfrm>
            <a:off x="179512" y="40050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Trójkąt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3203848" y="440345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Równanie brzegu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Object 11"/>
          <p:cNvGraphicFramePr>
            <a:graphicFrameLocks noChangeAspect="1"/>
          </p:cNvGraphicFramePr>
          <p:nvPr/>
        </p:nvGraphicFramePr>
        <p:xfrm>
          <a:off x="4644008" y="4331444"/>
          <a:ext cx="495300" cy="393700"/>
        </p:xfrm>
        <a:graphic>
          <a:graphicData uri="http://schemas.openxmlformats.org/presentationml/2006/ole">
            <p:oleObj spid="_x0000_s239639" name="Równanie" r:id="rId21" imgW="495000" imgH="393480" progId="Equation.3">
              <p:embed/>
            </p:oleObj>
          </a:graphicData>
        </a:graphic>
      </p:graphicFrame>
      <p:graphicFrame>
        <p:nvGraphicFramePr>
          <p:cNvPr id="239640" name="Object 24"/>
          <p:cNvGraphicFramePr>
            <a:graphicFrameLocks noChangeAspect="1"/>
          </p:cNvGraphicFramePr>
          <p:nvPr/>
        </p:nvGraphicFramePr>
        <p:xfrm>
          <a:off x="3330575" y="4949825"/>
          <a:ext cx="1676400" cy="495300"/>
        </p:xfrm>
        <a:graphic>
          <a:graphicData uri="http://schemas.openxmlformats.org/presentationml/2006/ole">
            <p:oleObj spid="_x0000_s239640" name="Równanie" r:id="rId22" imgW="1676160" imgH="495000" progId="Equation.3">
              <p:embed/>
            </p:oleObj>
          </a:graphicData>
        </a:graphic>
      </p:graphicFrame>
      <p:graphicFrame>
        <p:nvGraphicFramePr>
          <p:cNvPr id="239641" name="Object 25"/>
          <p:cNvGraphicFramePr>
            <a:graphicFrameLocks noChangeAspect="1"/>
          </p:cNvGraphicFramePr>
          <p:nvPr/>
        </p:nvGraphicFramePr>
        <p:xfrm>
          <a:off x="5004048" y="4962624"/>
          <a:ext cx="698500" cy="482600"/>
        </p:xfrm>
        <a:graphic>
          <a:graphicData uri="http://schemas.openxmlformats.org/presentationml/2006/ole">
            <p:oleObj spid="_x0000_s239641" name="Równanie" r:id="rId23" imgW="698400" imgH="482400" progId="Equation.3">
              <p:embed/>
            </p:oleObj>
          </a:graphicData>
        </a:graphic>
      </p:graphicFrame>
      <p:graphicFrame>
        <p:nvGraphicFramePr>
          <p:cNvPr id="239642" name="Object 26"/>
          <p:cNvGraphicFramePr>
            <a:graphicFrameLocks noChangeAspect="1"/>
          </p:cNvGraphicFramePr>
          <p:nvPr/>
        </p:nvGraphicFramePr>
        <p:xfrm>
          <a:off x="5724128" y="4962624"/>
          <a:ext cx="673100" cy="482600"/>
        </p:xfrm>
        <a:graphic>
          <a:graphicData uri="http://schemas.openxmlformats.org/presentationml/2006/ole">
            <p:oleObj spid="_x0000_s239642" name="Równanie" r:id="rId24" imgW="672840" imgH="482400" progId="Equation.3">
              <p:embed/>
            </p:oleObj>
          </a:graphicData>
        </a:graphic>
      </p:graphicFrame>
      <p:graphicFrame>
        <p:nvGraphicFramePr>
          <p:cNvPr id="239643" name="Object 27"/>
          <p:cNvGraphicFramePr>
            <a:graphicFrameLocks noChangeAspect="1"/>
          </p:cNvGraphicFramePr>
          <p:nvPr/>
        </p:nvGraphicFramePr>
        <p:xfrm>
          <a:off x="6444208" y="4941168"/>
          <a:ext cx="901700" cy="419100"/>
        </p:xfrm>
        <a:graphic>
          <a:graphicData uri="http://schemas.openxmlformats.org/presentationml/2006/ole">
            <p:oleObj spid="_x0000_s239643" name="Równanie" r:id="rId25" imgW="901440" imgH="419040" progId="Equation.3">
              <p:embed/>
            </p:oleObj>
          </a:graphicData>
        </a:graphic>
      </p:graphicFrame>
      <p:graphicFrame>
        <p:nvGraphicFramePr>
          <p:cNvPr id="239644" name="Object 28"/>
          <p:cNvGraphicFramePr>
            <a:graphicFrameLocks noChangeAspect="1"/>
          </p:cNvGraphicFramePr>
          <p:nvPr/>
        </p:nvGraphicFramePr>
        <p:xfrm>
          <a:off x="1619672" y="2780928"/>
          <a:ext cx="114300" cy="114300"/>
        </p:xfrm>
        <a:graphic>
          <a:graphicData uri="http://schemas.openxmlformats.org/presentationml/2006/ole">
            <p:oleObj spid="_x0000_s239644" name="Równanie" r:id="rId26" imgW="114120" imgH="114120" progId="Equation.3">
              <p:embed/>
            </p:oleObj>
          </a:graphicData>
        </a:graphic>
      </p:graphicFrame>
      <p:graphicFrame>
        <p:nvGraphicFramePr>
          <p:cNvPr id="239645" name="Object 29"/>
          <p:cNvGraphicFramePr>
            <a:graphicFrameLocks noChangeAspect="1"/>
          </p:cNvGraphicFramePr>
          <p:nvPr/>
        </p:nvGraphicFramePr>
        <p:xfrm>
          <a:off x="2699792" y="5301208"/>
          <a:ext cx="165100" cy="228600"/>
        </p:xfrm>
        <a:graphic>
          <a:graphicData uri="http://schemas.openxmlformats.org/presentationml/2006/ole">
            <p:oleObj spid="_x0000_s239645" name="Równanie" r:id="rId27" imgW="164880" imgH="228600" progId="Equation.3">
              <p:embed/>
            </p:oleObj>
          </a:graphicData>
        </a:graphic>
      </p:graphicFrame>
      <p:graphicFrame>
        <p:nvGraphicFramePr>
          <p:cNvPr id="239646" name="Object 30"/>
          <p:cNvGraphicFramePr>
            <a:graphicFrameLocks noChangeAspect="1"/>
          </p:cNvGraphicFramePr>
          <p:nvPr/>
        </p:nvGraphicFramePr>
        <p:xfrm>
          <a:off x="899592" y="5301208"/>
          <a:ext cx="165100" cy="228600"/>
        </p:xfrm>
        <a:graphic>
          <a:graphicData uri="http://schemas.openxmlformats.org/presentationml/2006/ole">
            <p:oleObj spid="_x0000_s239646" name="Równanie" r:id="rId28" imgW="164880" imgH="228600" progId="Equation.3">
              <p:embed/>
            </p:oleObj>
          </a:graphicData>
        </a:graphic>
      </p:graphicFrame>
      <p:graphicFrame>
        <p:nvGraphicFramePr>
          <p:cNvPr id="239647" name="Object 31"/>
          <p:cNvGraphicFramePr>
            <a:graphicFrameLocks noChangeAspect="1"/>
          </p:cNvGraphicFramePr>
          <p:nvPr/>
        </p:nvGraphicFramePr>
        <p:xfrm>
          <a:off x="3151188" y="5719763"/>
          <a:ext cx="1041400" cy="266700"/>
        </p:xfrm>
        <a:graphic>
          <a:graphicData uri="http://schemas.openxmlformats.org/presentationml/2006/ole">
            <p:oleObj spid="_x0000_s239647" name="Równanie" r:id="rId29" imgW="1041120" imgH="266400" progId="Equation.3">
              <p:embed/>
            </p:oleObj>
          </a:graphicData>
        </a:graphic>
      </p:graphicFrame>
      <p:graphicFrame>
        <p:nvGraphicFramePr>
          <p:cNvPr id="239648" name="Object 32"/>
          <p:cNvGraphicFramePr>
            <a:graphicFrameLocks noChangeAspect="1"/>
          </p:cNvGraphicFramePr>
          <p:nvPr/>
        </p:nvGraphicFramePr>
        <p:xfrm>
          <a:off x="4211960" y="5661248"/>
          <a:ext cx="1054100" cy="419100"/>
        </p:xfrm>
        <a:graphic>
          <a:graphicData uri="http://schemas.openxmlformats.org/presentationml/2006/ole">
            <p:oleObj spid="_x0000_s239648" name="Równanie" r:id="rId30" imgW="1054080" imgH="419040" progId="Equation.3">
              <p:embed/>
            </p:oleObj>
          </a:graphicData>
        </a:graphic>
      </p:graphicFrame>
      <p:graphicFrame>
        <p:nvGraphicFramePr>
          <p:cNvPr id="239649" name="Object 33"/>
          <p:cNvGraphicFramePr>
            <a:graphicFrameLocks noChangeAspect="1"/>
          </p:cNvGraphicFramePr>
          <p:nvPr/>
        </p:nvGraphicFramePr>
        <p:xfrm>
          <a:off x="5292080" y="5674196"/>
          <a:ext cx="1054100" cy="419100"/>
        </p:xfrm>
        <a:graphic>
          <a:graphicData uri="http://schemas.openxmlformats.org/presentationml/2006/ole">
            <p:oleObj spid="_x0000_s239649" name="Równanie" r:id="rId31" imgW="1054080" imgH="419040" progId="Equation.3">
              <p:embed/>
            </p:oleObj>
          </a:graphicData>
        </a:graphic>
      </p:graphicFrame>
      <p:graphicFrame>
        <p:nvGraphicFramePr>
          <p:cNvPr id="239650" name="Object 34"/>
          <p:cNvGraphicFramePr>
            <a:graphicFrameLocks noChangeAspect="1"/>
          </p:cNvGraphicFramePr>
          <p:nvPr/>
        </p:nvGraphicFramePr>
        <p:xfrm>
          <a:off x="6389836" y="5661248"/>
          <a:ext cx="1206500" cy="419100"/>
        </p:xfrm>
        <a:graphic>
          <a:graphicData uri="http://schemas.openxmlformats.org/presentationml/2006/ole">
            <p:oleObj spid="_x0000_s239650" name="Równanie" r:id="rId32" imgW="1206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3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3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3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23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3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23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23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7" grpId="0"/>
      <p:bldP spid="5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a 29"/>
          <p:cNvSpPr/>
          <p:nvPr/>
        </p:nvSpPr>
        <p:spPr>
          <a:xfrm>
            <a:off x="1619672" y="4293096"/>
            <a:ext cx="2160240" cy="21602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Momenty bezwładności figur płaskich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1835696" y="1700808"/>
            <a:ext cx="2160240" cy="21602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1619672" y="2780928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>
            <a:stCxn id="3" idx="3"/>
            <a:endCxn id="3" idx="7"/>
          </p:cNvCxnSpPr>
          <p:nvPr/>
        </p:nvCxnSpPr>
        <p:spPr>
          <a:xfrm flipV="1">
            <a:off x="2152056" y="2017168"/>
            <a:ext cx="1527520" cy="1527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2915816" y="1772816"/>
            <a:ext cx="432048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olny kształt 6"/>
          <p:cNvSpPr/>
          <p:nvPr/>
        </p:nvSpPr>
        <p:spPr>
          <a:xfrm>
            <a:off x="3131840" y="2060848"/>
            <a:ext cx="325501" cy="339725"/>
          </a:xfrm>
          <a:custGeom>
            <a:avLst/>
            <a:gdLst>
              <a:gd name="connsiteX0" fmla="*/ 152400 w 325501"/>
              <a:gd name="connsiteY0" fmla="*/ 333375 h 339725"/>
              <a:gd name="connsiteX1" fmla="*/ 238125 w 325501"/>
              <a:gd name="connsiteY1" fmla="*/ 266700 h 339725"/>
              <a:gd name="connsiteX2" fmla="*/ 257175 w 325501"/>
              <a:gd name="connsiteY2" fmla="*/ 238125 h 339725"/>
              <a:gd name="connsiteX3" fmla="*/ 285750 w 325501"/>
              <a:gd name="connsiteY3" fmla="*/ 219075 h 339725"/>
              <a:gd name="connsiteX4" fmla="*/ 314325 w 325501"/>
              <a:gd name="connsiteY4" fmla="*/ 190500 h 339725"/>
              <a:gd name="connsiteX5" fmla="*/ 323850 w 325501"/>
              <a:gd name="connsiteY5" fmla="*/ 161925 h 339725"/>
              <a:gd name="connsiteX6" fmla="*/ 276225 w 325501"/>
              <a:gd name="connsiteY6" fmla="*/ 114300 h 339725"/>
              <a:gd name="connsiteX7" fmla="*/ 257175 w 325501"/>
              <a:gd name="connsiteY7" fmla="*/ 85725 h 339725"/>
              <a:gd name="connsiteX8" fmla="*/ 228600 w 325501"/>
              <a:gd name="connsiteY8" fmla="*/ 66675 h 339725"/>
              <a:gd name="connsiteX9" fmla="*/ 219075 w 325501"/>
              <a:gd name="connsiteY9" fmla="*/ 38100 h 339725"/>
              <a:gd name="connsiteX10" fmla="*/ 161925 w 325501"/>
              <a:gd name="connsiteY10" fmla="*/ 19050 h 339725"/>
              <a:gd name="connsiteX11" fmla="*/ 133350 w 325501"/>
              <a:gd name="connsiteY11" fmla="*/ 9525 h 339725"/>
              <a:gd name="connsiteX12" fmla="*/ 104775 w 325501"/>
              <a:gd name="connsiteY12" fmla="*/ 0 h 339725"/>
              <a:gd name="connsiteX13" fmla="*/ 76200 w 325501"/>
              <a:gd name="connsiteY13" fmla="*/ 19050 h 339725"/>
              <a:gd name="connsiteX14" fmla="*/ 57150 w 325501"/>
              <a:gd name="connsiteY14" fmla="*/ 76200 h 339725"/>
              <a:gd name="connsiteX15" fmla="*/ 28575 w 325501"/>
              <a:gd name="connsiteY15" fmla="*/ 161925 h 339725"/>
              <a:gd name="connsiteX16" fmla="*/ 19050 w 325501"/>
              <a:gd name="connsiteY16" fmla="*/ 190500 h 339725"/>
              <a:gd name="connsiteX17" fmla="*/ 0 w 325501"/>
              <a:gd name="connsiteY17" fmla="*/ 219075 h 339725"/>
              <a:gd name="connsiteX18" fmla="*/ 66675 w 325501"/>
              <a:gd name="connsiteY18" fmla="*/ 238125 h 339725"/>
              <a:gd name="connsiteX19" fmla="*/ 123825 w 325501"/>
              <a:gd name="connsiteY19" fmla="*/ 276225 h 339725"/>
              <a:gd name="connsiteX20" fmla="*/ 142875 w 325501"/>
              <a:gd name="connsiteY20" fmla="*/ 304800 h 339725"/>
              <a:gd name="connsiteX21" fmla="*/ 152400 w 325501"/>
              <a:gd name="connsiteY21" fmla="*/ 3333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501" h="339725">
                <a:moveTo>
                  <a:pt x="152400" y="333375"/>
                </a:moveTo>
                <a:cubicBezTo>
                  <a:pt x="168275" y="327025"/>
                  <a:pt x="210147" y="300273"/>
                  <a:pt x="238125" y="266700"/>
                </a:cubicBezTo>
                <a:cubicBezTo>
                  <a:pt x="245454" y="257906"/>
                  <a:pt x="249080" y="246220"/>
                  <a:pt x="257175" y="238125"/>
                </a:cubicBezTo>
                <a:cubicBezTo>
                  <a:pt x="265270" y="230030"/>
                  <a:pt x="276956" y="226404"/>
                  <a:pt x="285750" y="219075"/>
                </a:cubicBezTo>
                <a:cubicBezTo>
                  <a:pt x="296098" y="210451"/>
                  <a:pt x="304800" y="200025"/>
                  <a:pt x="314325" y="190500"/>
                </a:cubicBezTo>
                <a:cubicBezTo>
                  <a:pt x="317500" y="180975"/>
                  <a:pt x="325501" y="171829"/>
                  <a:pt x="323850" y="161925"/>
                </a:cubicBezTo>
                <a:cubicBezTo>
                  <a:pt x="319881" y="138113"/>
                  <a:pt x="292894" y="125413"/>
                  <a:pt x="276225" y="114300"/>
                </a:cubicBezTo>
                <a:cubicBezTo>
                  <a:pt x="269875" y="104775"/>
                  <a:pt x="265270" y="93820"/>
                  <a:pt x="257175" y="85725"/>
                </a:cubicBezTo>
                <a:cubicBezTo>
                  <a:pt x="249080" y="77630"/>
                  <a:pt x="235751" y="75614"/>
                  <a:pt x="228600" y="66675"/>
                </a:cubicBezTo>
                <a:cubicBezTo>
                  <a:pt x="222328" y="58835"/>
                  <a:pt x="227245" y="43936"/>
                  <a:pt x="219075" y="38100"/>
                </a:cubicBezTo>
                <a:cubicBezTo>
                  <a:pt x="202735" y="26428"/>
                  <a:pt x="180975" y="25400"/>
                  <a:pt x="161925" y="19050"/>
                </a:cubicBezTo>
                <a:lnTo>
                  <a:pt x="133350" y="9525"/>
                </a:lnTo>
                <a:lnTo>
                  <a:pt x="104775" y="0"/>
                </a:lnTo>
                <a:cubicBezTo>
                  <a:pt x="95250" y="6350"/>
                  <a:pt x="82267" y="9342"/>
                  <a:pt x="76200" y="19050"/>
                </a:cubicBezTo>
                <a:cubicBezTo>
                  <a:pt x="65557" y="36078"/>
                  <a:pt x="63500" y="57150"/>
                  <a:pt x="57150" y="76200"/>
                </a:cubicBezTo>
                <a:lnTo>
                  <a:pt x="28575" y="161925"/>
                </a:lnTo>
                <a:cubicBezTo>
                  <a:pt x="25400" y="171450"/>
                  <a:pt x="24619" y="182146"/>
                  <a:pt x="19050" y="190500"/>
                </a:cubicBezTo>
                <a:lnTo>
                  <a:pt x="0" y="219075"/>
                </a:lnTo>
                <a:cubicBezTo>
                  <a:pt x="8968" y="221317"/>
                  <a:pt x="55495" y="231914"/>
                  <a:pt x="66675" y="238125"/>
                </a:cubicBezTo>
                <a:cubicBezTo>
                  <a:pt x="86689" y="249244"/>
                  <a:pt x="123825" y="276225"/>
                  <a:pt x="123825" y="276225"/>
                </a:cubicBezTo>
                <a:cubicBezTo>
                  <a:pt x="130175" y="285750"/>
                  <a:pt x="137755" y="294561"/>
                  <a:pt x="142875" y="304800"/>
                </a:cubicBezTo>
                <a:cubicBezTo>
                  <a:pt x="147365" y="313780"/>
                  <a:pt x="136525" y="339725"/>
                  <a:pt x="152400" y="3333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3131840" y="2420888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3563888" y="2348880"/>
          <a:ext cx="228600" cy="203200"/>
        </p:xfrm>
        <a:graphic>
          <a:graphicData uri="http://schemas.openxmlformats.org/presentationml/2006/ole">
            <p:oleObj spid="_x0000_s240642" name="Równanie" r:id="rId3" imgW="228600" imgH="203040" progId="Equation.3">
              <p:embed/>
            </p:oleObj>
          </a:graphicData>
        </a:graphic>
      </p:graphicFrame>
      <p:sp>
        <p:nvSpPr>
          <p:cNvPr id="10" name="Dowolny kształt 9"/>
          <p:cNvSpPr/>
          <p:nvPr/>
        </p:nvSpPr>
        <p:spPr>
          <a:xfrm>
            <a:off x="3163491" y="2524125"/>
            <a:ext cx="155575" cy="257175"/>
          </a:xfrm>
          <a:custGeom>
            <a:avLst/>
            <a:gdLst>
              <a:gd name="connsiteX0" fmla="*/ 0 w 155575"/>
              <a:gd name="connsiteY0" fmla="*/ 0 h 257175"/>
              <a:gd name="connsiteX1" fmla="*/ 133350 w 155575"/>
              <a:gd name="connsiteY1" fmla="*/ 114300 h 257175"/>
              <a:gd name="connsiteX2" fmla="*/ 133350 w 15557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75" h="257175">
                <a:moveTo>
                  <a:pt x="0" y="0"/>
                </a:moveTo>
                <a:cubicBezTo>
                  <a:pt x="55562" y="35719"/>
                  <a:pt x="111125" y="71438"/>
                  <a:pt x="133350" y="114300"/>
                </a:cubicBezTo>
                <a:cubicBezTo>
                  <a:pt x="155575" y="157162"/>
                  <a:pt x="144462" y="207168"/>
                  <a:pt x="133350" y="25717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3131840" y="2564904"/>
          <a:ext cx="139700" cy="165100"/>
        </p:xfrm>
        <a:graphic>
          <a:graphicData uri="http://schemas.openxmlformats.org/presentationml/2006/ole">
            <p:oleObj spid="_x0000_s240643" name="Równanie" r:id="rId4" imgW="139680" imgH="164880" progId="Equation.3">
              <p:embed/>
            </p:oleObj>
          </a:graphicData>
        </a:graphic>
      </p:graphicFrame>
      <p:cxnSp>
        <p:nvCxnSpPr>
          <p:cNvPr id="12" name="Łącznik prosty 11"/>
          <p:cNvCxnSpPr>
            <a:stCxn id="7" idx="1"/>
          </p:cNvCxnSpPr>
          <p:nvPr/>
        </p:nvCxnSpPr>
        <p:spPr>
          <a:xfrm flipH="1">
            <a:off x="3347864" y="2327548"/>
            <a:ext cx="22101" cy="453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3347864" y="2492896"/>
          <a:ext cx="139700" cy="165100"/>
        </p:xfrm>
        <a:graphic>
          <a:graphicData uri="http://schemas.openxmlformats.org/presentationml/2006/ole">
            <p:oleObj spid="_x0000_s240644" name="Równanie" r:id="rId5" imgW="139680" imgH="164880" progId="Equation.3">
              <p:embed/>
            </p:oleObj>
          </a:graphicData>
        </a:graphic>
      </p:graphicFrame>
      <p:cxnSp>
        <p:nvCxnSpPr>
          <p:cNvPr id="14" name="Łącznik prosty 13"/>
          <p:cNvCxnSpPr/>
          <p:nvPr/>
        </p:nvCxnSpPr>
        <p:spPr>
          <a:xfrm flipV="1">
            <a:off x="2699792" y="1988840"/>
            <a:ext cx="288032" cy="7200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2699792" y="270892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2915816" y="2204864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2987824" y="198884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2627784" y="2348880"/>
          <a:ext cx="152400" cy="165100"/>
        </p:xfrm>
        <a:graphic>
          <a:graphicData uri="http://schemas.openxmlformats.org/presentationml/2006/ole">
            <p:oleObj spid="_x0000_s240645" name="Równanie" r:id="rId6" imgW="152280" imgH="164880" progId="Equation.3">
              <p:embed/>
            </p:oleObj>
          </a:graphicData>
        </a:graphic>
      </p:graphicFrame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2699792" y="1988840"/>
          <a:ext cx="215900" cy="203200"/>
        </p:xfrm>
        <a:graphic>
          <a:graphicData uri="http://schemas.openxmlformats.org/presentationml/2006/ole">
            <p:oleObj spid="_x0000_s240646" name="Równanie" r:id="rId7" imgW="215640" imgH="203040" progId="Equation.3">
              <p:embed/>
            </p:oleObj>
          </a:graphicData>
        </a:graphic>
      </p:graphicFrame>
      <p:cxnSp>
        <p:nvCxnSpPr>
          <p:cNvPr id="20" name="Łącznik prosty 19"/>
          <p:cNvCxnSpPr/>
          <p:nvPr/>
        </p:nvCxnSpPr>
        <p:spPr>
          <a:xfrm>
            <a:off x="2915816" y="2780928"/>
            <a:ext cx="936104" cy="5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1"/>
          <p:cNvGraphicFramePr>
            <a:graphicFrameLocks noChangeAspect="1"/>
          </p:cNvGraphicFramePr>
          <p:nvPr/>
        </p:nvGraphicFramePr>
        <p:xfrm>
          <a:off x="3275856" y="3068960"/>
          <a:ext cx="114300" cy="127000"/>
        </p:xfrm>
        <a:graphic>
          <a:graphicData uri="http://schemas.openxmlformats.org/presentationml/2006/ole">
            <p:oleObj spid="_x0000_s240647" name="Równanie" r:id="rId8" imgW="114120" imgH="126720" progId="Equation.3">
              <p:embed/>
            </p:oleObj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467544" y="12687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Koło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4476750" y="1916113"/>
          <a:ext cx="2933700" cy="482600"/>
        </p:xfrm>
        <a:graphic>
          <a:graphicData uri="http://schemas.openxmlformats.org/presentationml/2006/ole">
            <p:oleObj spid="_x0000_s240648" name="Równanie" r:id="rId9" imgW="2933640" imgH="482400" progId="Equation.3">
              <p:embed/>
            </p:oleObj>
          </a:graphicData>
        </a:graphic>
      </p:graphicFrame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4427984" y="2708920"/>
          <a:ext cx="1549400" cy="508000"/>
        </p:xfrm>
        <a:graphic>
          <a:graphicData uri="http://schemas.openxmlformats.org/presentationml/2006/ole">
            <p:oleObj spid="_x0000_s240650" name="Równanie" r:id="rId10" imgW="1549080" imgH="507960" progId="Equation.3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6084168" y="2780928"/>
          <a:ext cx="1397000" cy="419100"/>
        </p:xfrm>
        <a:graphic>
          <a:graphicData uri="http://schemas.openxmlformats.org/presentationml/2006/ole">
            <p:oleObj spid="_x0000_s240651" name="Równanie" r:id="rId11" imgW="1396800" imgH="419040" progId="Equation.3">
              <p:embed/>
            </p:oleObj>
          </a:graphicData>
        </a:graphic>
      </p:graphicFrame>
      <p:sp>
        <p:nvSpPr>
          <p:cNvPr id="27" name="pole tekstowe 26"/>
          <p:cNvSpPr txBox="1"/>
          <p:nvPr/>
        </p:nvSpPr>
        <p:spPr>
          <a:xfrm>
            <a:off x="755576" y="422108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Rura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1907704" y="4581128"/>
            <a:ext cx="1584176" cy="158417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2" name="Łącznik prosty ze strzałką 31"/>
          <p:cNvCxnSpPr>
            <a:endCxn id="30" idx="7"/>
          </p:cNvCxnSpPr>
          <p:nvPr/>
        </p:nvCxnSpPr>
        <p:spPr>
          <a:xfrm flipV="1">
            <a:off x="2699792" y="4609456"/>
            <a:ext cx="763760" cy="691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endCxn id="28" idx="6"/>
          </p:cNvCxnSpPr>
          <p:nvPr/>
        </p:nvCxnSpPr>
        <p:spPr>
          <a:xfrm>
            <a:off x="2699792" y="5301208"/>
            <a:ext cx="79208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2843808" y="4797152"/>
          <a:ext cx="139700" cy="215900"/>
        </p:xfrm>
        <a:graphic>
          <a:graphicData uri="http://schemas.openxmlformats.org/presentationml/2006/ole">
            <p:oleObj spid="_x0000_s240652" name="Równanie" r:id="rId12" imgW="139680" imgH="215640" progId="Equation.3">
              <p:embed/>
            </p:oleObj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/>
        </p:nvGraphicFramePr>
        <p:xfrm>
          <a:off x="2987824" y="5373216"/>
          <a:ext cx="152400" cy="228600"/>
        </p:xfrm>
        <a:graphic>
          <a:graphicData uri="http://schemas.openxmlformats.org/presentationml/2006/ole">
            <p:oleObj spid="_x0000_s240653" name="Równanie" r:id="rId13" imgW="152280" imgH="228600" progId="Equation.3">
              <p:embed/>
            </p:oleObj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4211960" y="4941168"/>
          <a:ext cx="1104900" cy="393700"/>
        </p:xfrm>
        <a:graphic>
          <a:graphicData uri="http://schemas.openxmlformats.org/presentationml/2006/ole">
            <p:oleObj spid="_x0000_s240654" name="Równanie" r:id="rId14" imgW="1104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 animBg="1"/>
      <p:bldP spid="7" grpId="0" animBg="1"/>
      <p:bldP spid="10" grpId="0" animBg="1"/>
      <p:bldP spid="22" grpId="0"/>
      <p:bldP spid="27" grpId="0"/>
      <p:bldP spid="2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Naprężenia normalne przy zginaniu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720040"/>
          </a:xfrm>
          <a:ln>
            <a:noFill/>
          </a:ln>
        </p:spPr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87624" y="3140968"/>
            <a:ext cx="86409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203848" y="3140968"/>
            <a:ext cx="4608512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rot="10800000">
            <a:off x="755576" y="3933056"/>
            <a:ext cx="15841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 rot="5400000">
            <a:off x="836762" y="4643958"/>
            <a:ext cx="1574204" cy="8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chemat blokowy: łącznik 9"/>
          <p:cNvSpPr/>
          <p:nvPr/>
        </p:nvSpPr>
        <p:spPr>
          <a:xfrm>
            <a:off x="1573953" y="3861048"/>
            <a:ext cx="117727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028384" y="4005064"/>
          <a:ext cx="127000" cy="139700"/>
        </p:xfrm>
        <a:graphic>
          <a:graphicData uri="http://schemas.openxmlformats.org/presentationml/2006/ole">
            <p:oleObj spid="_x0000_s98322" name="Równanie" r:id="rId3" imgW="126835" imgH="139518" progId="Equation.3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827584" y="4005064"/>
          <a:ext cx="139700" cy="165100"/>
        </p:xfrm>
        <a:graphic>
          <a:graphicData uri="http://schemas.openxmlformats.org/presentationml/2006/ole">
            <p:oleObj spid="_x0000_s98323" name="Równanie" r:id="rId4" imgW="139579" imgH="164957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691680" y="5301208"/>
          <a:ext cx="127000" cy="127000"/>
        </p:xfrm>
        <a:graphic>
          <a:graphicData uri="http://schemas.openxmlformats.org/presentationml/2006/ole">
            <p:oleObj spid="_x0000_s98324" name="Równanie" r:id="rId5" imgW="126725" imgH="126725" progId="Equation.3">
              <p:embed/>
            </p:oleObj>
          </a:graphicData>
        </a:graphic>
      </p:graphicFrame>
      <p:cxnSp>
        <p:nvCxnSpPr>
          <p:cNvPr id="15" name="Łącznik prosty ze strzałką 14"/>
          <p:cNvCxnSpPr/>
          <p:nvPr/>
        </p:nvCxnSpPr>
        <p:spPr>
          <a:xfrm flipV="1">
            <a:off x="3212232" y="3933056"/>
            <a:ext cx="4960168" cy="997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 13"/>
          <p:cNvSpPr/>
          <p:nvPr/>
        </p:nvSpPr>
        <p:spPr>
          <a:xfrm>
            <a:off x="3419873" y="3140968"/>
            <a:ext cx="4176464" cy="258798"/>
          </a:xfrm>
          <a:custGeom>
            <a:avLst/>
            <a:gdLst>
              <a:gd name="connsiteX0" fmla="*/ 0 w 4618298"/>
              <a:gd name="connsiteY0" fmla="*/ 11575 h 407043"/>
              <a:gd name="connsiteX1" fmla="*/ 2152891 w 4618298"/>
              <a:gd name="connsiteY1" fmla="*/ 405114 h 407043"/>
              <a:gd name="connsiteX2" fmla="*/ 4618298 w 4618298"/>
              <a:gd name="connsiteY2" fmla="*/ 0 h 40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8298" h="407043">
                <a:moveTo>
                  <a:pt x="0" y="11575"/>
                </a:moveTo>
                <a:cubicBezTo>
                  <a:pt x="691587" y="209309"/>
                  <a:pt x="1383175" y="407043"/>
                  <a:pt x="2152891" y="405114"/>
                </a:cubicBezTo>
                <a:cubicBezTo>
                  <a:pt x="2922607" y="403185"/>
                  <a:pt x="4618298" y="0"/>
                  <a:pt x="461829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Dowolny kształt 15"/>
          <p:cNvSpPr/>
          <p:nvPr/>
        </p:nvSpPr>
        <p:spPr>
          <a:xfrm>
            <a:off x="3203848" y="3958061"/>
            <a:ext cx="4618298" cy="407043"/>
          </a:xfrm>
          <a:custGeom>
            <a:avLst/>
            <a:gdLst>
              <a:gd name="connsiteX0" fmla="*/ 0 w 4618298"/>
              <a:gd name="connsiteY0" fmla="*/ 11575 h 407043"/>
              <a:gd name="connsiteX1" fmla="*/ 2152891 w 4618298"/>
              <a:gd name="connsiteY1" fmla="*/ 405114 h 407043"/>
              <a:gd name="connsiteX2" fmla="*/ 4618298 w 4618298"/>
              <a:gd name="connsiteY2" fmla="*/ 0 h 40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8298" h="407043">
                <a:moveTo>
                  <a:pt x="0" y="11575"/>
                </a:moveTo>
                <a:cubicBezTo>
                  <a:pt x="691587" y="209309"/>
                  <a:pt x="1383175" y="407043"/>
                  <a:pt x="2152891" y="405114"/>
                </a:cubicBezTo>
                <a:cubicBezTo>
                  <a:pt x="2922607" y="403185"/>
                  <a:pt x="4618298" y="0"/>
                  <a:pt x="461829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Dowolny kształt 16"/>
          <p:cNvSpPr/>
          <p:nvPr/>
        </p:nvSpPr>
        <p:spPr>
          <a:xfrm>
            <a:off x="2915816" y="4653136"/>
            <a:ext cx="5184576" cy="479051"/>
          </a:xfrm>
          <a:custGeom>
            <a:avLst/>
            <a:gdLst>
              <a:gd name="connsiteX0" fmla="*/ 0 w 4618298"/>
              <a:gd name="connsiteY0" fmla="*/ 11575 h 407043"/>
              <a:gd name="connsiteX1" fmla="*/ 2152891 w 4618298"/>
              <a:gd name="connsiteY1" fmla="*/ 405114 h 407043"/>
              <a:gd name="connsiteX2" fmla="*/ 4618298 w 4618298"/>
              <a:gd name="connsiteY2" fmla="*/ 0 h 40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8298" h="407043">
                <a:moveTo>
                  <a:pt x="0" y="11575"/>
                </a:moveTo>
                <a:cubicBezTo>
                  <a:pt x="691587" y="209309"/>
                  <a:pt x="1383175" y="407043"/>
                  <a:pt x="2152891" y="405114"/>
                </a:cubicBezTo>
                <a:cubicBezTo>
                  <a:pt x="2922607" y="403185"/>
                  <a:pt x="4618298" y="0"/>
                  <a:pt x="4618298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9" name="Łącznik prosty 18"/>
          <p:cNvCxnSpPr/>
          <p:nvPr/>
        </p:nvCxnSpPr>
        <p:spPr>
          <a:xfrm rot="5400000">
            <a:off x="4680012" y="2744924"/>
            <a:ext cx="1368152" cy="288032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 rot="16200000" flipH="1">
            <a:off x="4968044" y="2744924"/>
            <a:ext cx="1296144" cy="216024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5400000">
            <a:off x="4319972" y="4185084"/>
            <a:ext cx="1512168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 rot="16200000" flipH="1">
            <a:off x="5076056" y="4149080"/>
            <a:ext cx="1584176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rot="5400000">
            <a:off x="4427984" y="5013176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rot="5400000">
            <a:off x="5220072" y="5013176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76056" y="5373216"/>
            <a:ext cx="7920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436096" y="5445224"/>
          <a:ext cx="190500" cy="177800"/>
        </p:xfrm>
        <a:graphic>
          <a:graphicData uri="http://schemas.openxmlformats.org/presentationml/2006/ole">
            <p:oleObj spid="_x0000_s98325" name="Równanie" r:id="rId6" imgW="190335" imgH="177646" progId="Equation.3">
              <p:embed/>
            </p:oleObj>
          </a:graphicData>
        </a:graphic>
      </p:graphicFrame>
      <p:cxnSp>
        <p:nvCxnSpPr>
          <p:cNvPr id="28" name="Łącznik prosty 27"/>
          <p:cNvCxnSpPr>
            <a:endCxn id="17" idx="0"/>
          </p:cNvCxnSpPr>
          <p:nvPr/>
        </p:nvCxnSpPr>
        <p:spPr>
          <a:xfrm flipH="1">
            <a:off x="2915816" y="3148327"/>
            <a:ext cx="576066" cy="151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7524328" y="3140968"/>
            <a:ext cx="504055" cy="1512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olny kształt 41"/>
          <p:cNvSpPr/>
          <p:nvPr/>
        </p:nvSpPr>
        <p:spPr>
          <a:xfrm>
            <a:off x="5324475" y="3000375"/>
            <a:ext cx="333375" cy="111125"/>
          </a:xfrm>
          <a:custGeom>
            <a:avLst/>
            <a:gdLst>
              <a:gd name="connsiteX0" fmla="*/ 0 w 333375"/>
              <a:gd name="connsiteY0" fmla="*/ 0 h 111125"/>
              <a:gd name="connsiteX1" fmla="*/ 171450 w 333375"/>
              <a:gd name="connsiteY1" fmla="*/ 104775 h 111125"/>
              <a:gd name="connsiteX2" fmla="*/ 333375 w 333375"/>
              <a:gd name="connsiteY2" fmla="*/ 38100 h 111125"/>
              <a:gd name="connsiteX3" fmla="*/ 333375 w 333375"/>
              <a:gd name="connsiteY3" fmla="*/ 3810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" h="111125">
                <a:moveTo>
                  <a:pt x="0" y="0"/>
                </a:moveTo>
                <a:cubicBezTo>
                  <a:pt x="57944" y="49212"/>
                  <a:pt x="115888" y="98425"/>
                  <a:pt x="171450" y="104775"/>
                </a:cubicBezTo>
                <a:cubicBezTo>
                  <a:pt x="227012" y="111125"/>
                  <a:pt x="333375" y="38100"/>
                  <a:pt x="333375" y="38100"/>
                </a:cubicBezTo>
                <a:lnTo>
                  <a:pt x="333375" y="38100"/>
                </a:lnTo>
              </a:path>
            </a:pathLst>
          </a:custGeom>
          <a:ln w="63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98327" name="Object 23"/>
          <p:cNvGraphicFramePr>
            <a:graphicFrameLocks noChangeAspect="1"/>
          </p:cNvGraphicFramePr>
          <p:nvPr/>
        </p:nvGraphicFramePr>
        <p:xfrm>
          <a:off x="5364088" y="2780928"/>
          <a:ext cx="228600" cy="203200"/>
        </p:xfrm>
        <a:graphic>
          <a:graphicData uri="http://schemas.openxmlformats.org/presentationml/2006/ole">
            <p:oleObj spid="_x0000_s98327" name="Równanie" r:id="rId7" imgW="22860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769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6" grpId="0" animBg="1"/>
      <p:bldP spid="17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STOPNIE SWOBODY CIAŁA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059832" y="3212976"/>
            <a:ext cx="504056" cy="280831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059832" y="3212976"/>
            <a:ext cx="50405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491880" y="2852936"/>
            <a:ext cx="324036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491880" y="2852936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 rot="1279561">
            <a:off x="3361307" y="3576308"/>
            <a:ext cx="324036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 rot="1279561">
            <a:off x="3361307" y="3576308"/>
            <a:ext cx="32403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Schemat blokowy: łącznik 9"/>
          <p:cNvSpPr/>
          <p:nvPr/>
        </p:nvSpPr>
        <p:spPr>
          <a:xfrm>
            <a:off x="3131840" y="2852936"/>
            <a:ext cx="360040" cy="36004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 rot="1115167">
            <a:off x="2549431" y="3129213"/>
            <a:ext cx="504056" cy="27537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 rot="20436165">
            <a:off x="3375738" y="2230721"/>
            <a:ext cx="3240360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99992" y="486916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stopnie swobody</a:t>
            </a:r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32932E-6 L 0.25 -0.178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68085E-6 L 0.25 -0.175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16281E-6 L 0.25 -0.175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Naprężenia normalne przy zginaniu</a:t>
            </a:r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 rot="5400000">
            <a:off x="1079612" y="3248980"/>
            <a:ext cx="1368152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>
            <a:stCxn id="11" idx="2"/>
          </p:cNvCxnSpPr>
          <p:nvPr/>
        </p:nvCxnSpPr>
        <p:spPr>
          <a:xfrm>
            <a:off x="3078866" y="2916931"/>
            <a:ext cx="413014" cy="1304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olny kształt 10"/>
          <p:cNvSpPr/>
          <p:nvPr/>
        </p:nvSpPr>
        <p:spPr>
          <a:xfrm>
            <a:off x="2037144" y="2870632"/>
            <a:ext cx="1041722" cy="181337"/>
          </a:xfrm>
          <a:custGeom>
            <a:avLst/>
            <a:gdLst>
              <a:gd name="connsiteX0" fmla="*/ 0 w 1041722"/>
              <a:gd name="connsiteY0" fmla="*/ 0 h 181337"/>
              <a:gd name="connsiteX1" fmla="*/ 520861 w 1041722"/>
              <a:gd name="connsiteY1" fmla="*/ 173620 h 181337"/>
              <a:gd name="connsiteX2" fmla="*/ 1041722 w 1041722"/>
              <a:gd name="connsiteY2" fmla="*/ 46299 h 1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722" h="181337">
                <a:moveTo>
                  <a:pt x="0" y="0"/>
                </a:moveTo>
                <a:cubicBezTo>
                  <a:pt x="173620" y="82951"/>
                  <a:pt x="347241" y="165903"/>
                  <a:pt x="520861" y="173620"/>
                </a:cubicBezTo>
                <a:cubicBezTo>
                  <a:pt x="694481" y="181337"/>
                  <a:pt x="868101" y="113818"/>
                  <a:pt x="1041722" y="46299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Dowolny kształt 11"/>
          <p:cNvSpPr/>
          <p:nvPr/>
        </p:nvSpPr>
        <p:spPr>
          <a:xfrm>
            <a:off x="1493134" y="4190146"/>
            <a:ext cx="2013995" cy="314445"/>
          </a:xfrm>
          <a:custGeom>
            <a:avLst/>
            <a:gdLst>
              <a:gd name="connsiteX0" fmla="*/ 0 w 2013995"/>
              <a:gd name="connsiteY0" fmla="*/ 0 h 314445"/>
              <a:gd name="connsiteX1" fmla="*/ 1111170 w 2013995"/>
              <a:gd name="connsiteY1" fmla="*/ 312516 h 314445"/>
              <a:gd name="connsiteX2" fmla="*/ 2013995 w 2013995"/>
              <a:gd name="connsiteY2" fmla="*/ 11574 h 31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3995" h="314445">
                <a:moveTo>
                  <a:pt x="0" y="0"/>
                </a:moveTo>
                <a:cubicBezTo>
                  <a:pt x="387752" y="155293"/>
                  <a:pt x="775504" y="310587"/>
                  <a:pt x="1111170" y="312516"/>
                </a:cubicBezTo>
                <a:cubicBezTo>
                  <a:pt x="1446836" y="314445"/>
                  <a:pt x="1730415" y="163009"/>
                  <a:pt x="2013995" y="11574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Dowolny kształt 12"/>
          <p:cNvSpPr/>
          <p:nvPr/>
        </p:nvSpPr>
        <p:spPr>
          <a:xfrm>
            <a:off x="1794076" y="3460941"/>
            <a:ext cx="1481559" cy="252713"/>
          </a:xfrm>
          <a:custGeom>
            <a:avLst/>
            <a:gdLst>
              <a:gd name="connsiteX0" fmla="*/ 0 w 1481559"/>
              <a:gd name="connsiteY0" fmla="*/ 0 h 252713"/>
              <a:gd name="connsiteX1" fmla="*/ 717630 w 1481559"/>
              <a:gd name="connsiteY1" fmla="*/ 243068 h 252713"/>
              <a:gd name="connsiteX2" fmla="*/ 1481559 w 1481559"/>
              <a:gd name="connsiteY2" fmla="*/ 57873 h 25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1559" h="252713">
                <a:moveTo>
                  <a:pt x="0" y="0"/>
                </a:moveTo>
                <a:cubicBezTo>
                  <a:pt x="235352" y="116711"/>
                  <a:pt x="470704" y="233423"/>
                  <a:pt x="717630" y="243068"/>
                </a:cubicBezTo>
                <a:cubicBezTo>
                  <a:pt x="964556" y="252713"/>
                  <a:pt x="1223057" y="155293"/>
                  <a:pt x="1481559" y="57873"/>
                </a:cubicBezTo>
              </a:path>
            </a:pathLst>
          </a:cu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Dowolny kształt 13"/>
          <p:cNvSpPr/>
          <p:nvPr/>
        </p:nvSpPr>
        <p:spPr>
          <a:xfrm>
            <a:off x="1655180" y="3761882"/>
            <a:ext cx="1724628" cy="293226"/>
          </a:xfrm>
          <a:custGeom>
            <a:avLst/>
            <a:gdLst>
              <a:gd name="connsiteX0" fmla="*/ 0 w 1724628"/>
              <a:gd name="connsiteY0" fmla="*/ 0 h 293226"/>
              <a:gd name="connsiteX1" fmla="*/ 891250 w 1724628"/>
              <a:gd name="connsiteY1" fmla="*/ 277793 h 293226"/>
              <a:gd name="connsiteX2" fmla="*/ 1724628 w 1724628"/>
              <a:gd name="connsiteY2" fmla="*/ 92598 h 29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628" h="293226">
                <a:moveTo>
                  <a:pt x="0" y="0"/>
                </a:moveTo>
                <a:cubicBezTo>
                  <a:pt x="301906" y="131180"/>
                  <a:pt x="603812" y="262360"/>
                  <a:pt x="891250" y="277793"/>
                </a:cubicBezTo>
                <a:cubicBezTo>
                  <a:pt x="1178688" y="293226"/>
                  <a:pt x="1451658" y="192912"/>
                  <a:pt x="1724628" y="92598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6" name="Łącznik prosty 15"/>
          <p:cNvCxnSpPr/>
          <p:nvPr/>
        </p:nvCxnSpPr>
        <p:spPr>
          <a:xfrm rot="5400000">
            <a:off x="719572" y="2024844"/>
            <a:ext cx="2232248" cy="10081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2195736" y="1340768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403648" y="3284984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>
            <a:off x="1259632" y="3645024"/>
            <a:ext cx="2160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411760" y="3501008"/>
          <a:ext cx="190500" cy="177800"/>
        </p:xfrm>
        <a:graphic>
          <a:graphicData uri="http://schemas.openxmlformats.org/presentationml/2006/ole">
            <p:oleObj spid="_x0000_s99374" name="Równanie" r:id="rId3" imgW="190335" imgH="177646" progId="Equation.3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203848" y="4509120"/>
          <a:ext cx="685800" cy="203200"/>
        </p:xfrm>
        <a:graphic>
          <a:graphicData uri="http://schemas.openxmlformats.org/presentationml/2006/ole">
            <p:oleObj spid="_x0000_s99375" name="Równanie" r:id="rId4" imgW="685800" imgH="203200" progId="Equation.3">
              <p:embed/>
            </p:oleObj>
          </a:graphicData>
        </a:graphic>
      </p:graphicFrame>
      <p:cxnSp>
        <p:nvCxnSpPr>
          <p:cNvPr id="19" name="Łącznik prosty 18"/>
          <p:cNvCxnSpPr/>
          <p:nvPr/>
        </p:nvCxnSpPr>
        <p:spPr>
          <a:xfrm>
            <a:off x="2771800" y="4077072"/>
            <a:ext cx="648072" cy="43204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619672" y="2420888"/>
          <a:ext cx="152400" cy="165100"/>
        </p:xfrm>
        <a:graphic>
          <a:graphicData uri="http://schemas.openxmlformats.org/presentationml/2006/ole">
            <p:oleObj spid="_x0000_s99376" name="Równanie" r:id="rId5" imgW="152268" imgH="164957" progId="Equation.3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259632" y="3356992"/>
          <a:ext cx="127000" cy="127000"/>
        </p:xfrm>
        <a:graphic>
          <a:graphicData uri="http://schemas.openxmlformats.org/presentationml/2006/ole">
            <p:oleObj spid="_x0000_s99377" name="Równanie" r:id="rId6" imgW="126725" imgH="126725" progId="Equation.3">
              <p:embed/>
            </p:oleObj>
          </a:graphicData>
        </a:graphic>
      </p:graphicFrame>
      <p:cxnSp>
        <p:nvCxnSpPr>
          <p:cNvPr id="24" name="Łącznik prosty 23"/>
          <p:cNvCxnSpPr>
            <a:endCxn id="11" idx="0"/>
          </p:cNvCxnSpPr>
          <p:nvPr/>
        </p:nvCxnSpPr>
        <p:spPr>
          <a:xfrm rot="5400000">
            <a:off x="1639540" y="1882388"/>
            <a:ext cx="1385848" cy="59064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>
            <a:endCxn id="11" idx="2"/>
          </p:cNvCxnSpPr>
          <p:nvPr/>
        </p:nvCxnSpPr>
        <p:spPr>
          <a:xfrm rot="16200000" flipH="1">
            <a:off x="2137252" y="1975316"/>
            <a:ext cx="1432147" cy="45108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wolny kształt 31"/>
          <p:cNvSpPr/>
          <p:nvPr/>
        </p:nvSpPr>
        <p:spPr>
          <a:xfrm>
            <a:off x="2430684" y="2014105"/>
            <a:ext cx="381964" cy="96456"/>
          </a:xfrm>
          <a:custGeom>
            <a:avLst/>
            <a:gdLst>
              <a:gd name="connsiteX0" fmla="*/ 0 w 381964"/>
              <a:gd name="connsiteY0" fmla="*/ 0 h 96456"/>
              <a:gd name="connsiteX1" fmla="*/ 150470 w 381964"/>
              <a:gd name="connsiteY1" fmla="*/ 92598 h 96456"/>
              <a:gd name="connsiteX2" fmla="*/ 381964 w 381964"/>
              <a:gd name="connsiteY2" fmla="*/ 23150 h 9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964" h="96456">
                <a:moveTo>
                  <a:pt x="0" y="0"/>
                </a:moveTo>
                <a:cubicBezTo>
                  <a:pt x="43404" y="44370"/>
                  <a:pt x="86809" y="88740"/>
                  <a:pt x="150470" y="92598"/>
                </a:cubicBezTo>
                <a:cubicBezTo>
                  <a:pt x="214131" y="96456"/>
                  <a:pt x="298047" y="59803"/>
                  <a:pt x="381964" y="23150"/>
                </a:cubicBezTo>
              </a:path>
            </a:pathLst>
          </a:cu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508250" y="1873250"/>
          <a:ext cx="228600" cy="203200"/>
        </p:xfrm>
        <a:graphic>
          <a:graphicData uri="http://schemas.openxmlformats.org/presentationml/2006/ole">
            <p:oleObj spid="_x0000_s99378" name="Równanie" r:id="rId7" imgW="228600" imgH="203040" progId="Equation.3">
              <p:embed/>
            </p:oleObj>
          </a:graphicData>
        </a:graphic>
      </p:graphicFrame>
      <p:sp>
        <p:nvSpPr>
          <p:cNvPr id="33" name="Strzałka zakrzywiona w prawo 32"/>
          <p:cNvSpPr/>
          <p:nvPr/>
        </p:nvSpPr>
        <p:spPr>
          <a:xfrm rot="9242785">
            <a:off x="3422911" y="3029075"/>
            <a:ext cx="318575" cy="745440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851920" y="3284984"/>
          <a:ext cx="203200" cy="165100"/>
        </p:xfrm>
        <a:graphic>
          <a:graphicData uri="http://schemas.openxmlformats.org/presentationml/2006/ole">
            <p:oleObj spid="_x0000_s99379" name="Równanie" r:id="rId8" imgW="203024" imgH="164957" progId="Equation.3">
              <p:embed/>
            </p:oleObj>
          </a:graphicData>
        </a:graphic>
      </p:graphicFrame>
      <p:sp>
        <p:nvSpPr>
          <p:cNvPr id="36" name="Prostokąt 35"/>
          <p:cNvSpPr/>
          <p:nvPr/>
        </p:nvSpPr>
        <p:spPr>
          <a:xfrm>
            <a:off x="7380312" y="2924944"/>
            <a:ext cx="792088" cy="12961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1" name="Łącznik prosty 40"/>
          <p:cNvCxnSpPr/>
          <p:nvPr/>
        </p:nvCxnSpPr>
        <p:spPr>
          <a:xfrm rot="5400000">
            <a:off x="5436096" y="3573016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 flipV="1">
            <a:off x="5796136" y="3555210"/>
            <a:ext cx="792309" cy="1780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6084168" y="2924944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 rot="5400000">
            <a:off x="5436096" y="2996952"/>
            <a:ext cx="1296144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rot="10800000">
            <a:off x="5508104" y="422108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>
            <a:off x="6084168" y="306896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>
            <a:off x="6084168" y="3212976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>
            <a:off x="6084168" y="3356992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rot="10800000">
            <a:off x="5940152" y="3717032"/>
            <a:ext cx="1440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rot="10800000">
            <a:off x="5796136" y="3861048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rot="10800000">
            <a:off x="5652120" y="4077072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rot="10800000">
            <a:off x="6948264" y="3573016"/>
            <a:ext cx="14401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 rot="5400000">
            <a:off x="7272300" y="4041068"/>
            <a:ext cx="9361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chemat blokowy: łącznik 71"/>
          <p:cNvSpPr/>
          <p:nvPr/>
        </p:nvSpPr>
        <p:spPr>
          <a:xfrm>
            <a:off x="7740352" y="3573016"/>
            <a:ext cx="45719" cy="72008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300192" y="3645024"/>
          <a:ext cx="127000" cy="139700"/>
        </p:xfrm>
        <a:graphic>
          <a:graphicData uri="http://schemas.openxmlformats.org/presentationml/2006/ole">
            <p:oleObj spid="_x0000_s99380" name="Równanie" r:id="rId9" imgW="126835" imgH="139518" progId="Equation.3">
              <p:embed/>
            </p:oleObj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7092280" y="3645024"/>
          <a:ext cx="141858" cy="165100"/>
        </p:xfrm>
        <a:graphic>
          <a:graphicData uri="http://schemas.openxmlformats.org/presentationml/2006/ole">
            <p:oleObj spid="_x0000_s99381" name="Równanie" r:id="rId10" imgW="139579" imgH="164957" progId="Equation.3">
              <p:embed/>
            </p:oleObj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7812360" y="4365104"/>
          <a:ext cx="127000" cy="127000"/>
        </p:xfrm>
        <a:graphic>
          <a:graphicData uri="http://schemas.openxmlformats.org/presentationml/2006/ole">
            <p:oleObj spid="_x0000_s99382" name="Równanie" r:id="rId11" imgW="126725" imgH="126725" progId="Equation.3">
              <p:embed/>
            </p:oleObj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416049" y="5084762"/>
          <a:ext cx="2552959" cy="504477"/>
        </p:xfrm>
        <a:graphic>
          <a:graphicData uri="http://schemas.openxmlformats.org/presentationml/2006/ole">
            <p:oleObj spid="_x0000_s99383" name="Równanie" r:id="rId12" imgW="2120900" imgH="419100" progId="Equation.3">
              <p:embed/>
            </p:oleObj>
          </a:graphicData>
        </a:graphic>
      </p:graphicFrame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5796136" y="5013175"/>
          <a:ext cx="1008112" cy="468559"/>
        </p:xfrm>
        <a:graphic>
          <a:graphicData uri="http://schemas.openxmlformats.org/presentationml/2006/ole">
            <p:oleObj spid="_x0000_s99384" name="Równanie" r:id="rId13" imgW="901309" imgH="418918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64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2" grpId="0" animBg="1"/>
      <p:bldP spid="33" grpId="0" animBg="1"/>
      <p:bldP spid="36" grpId="0" animBg="1"/>
      <p:bldP spid="7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Naprężenia normalne przy zginaniu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i="1" dirty="0" smtClean="0"/>
              <a:t>Równania </a:t>
            </a:r>
            <a:r>
              <a:rPr lang="pl-PL" sz="1800" i="1" dirty="0" smtClean="0">
                <a:latin typeface="Times New Roman" pitchFamily="18" charset="0"/>
                <a:cs typeface="Times New Roman" pitchFamily="18" charset="0"/>
              </a:rPr>
              <a:t>równowagi</a:t>
            </a:r>
            <a:endParaRPr lang="pl-PL" sz="1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619672" y="2420888"/>
          <a:ext cx="1944216" cy="552061"/>
        </p:xfrm>
        <a:graphic>
          <a:graphicData uri="http://schemas.openxmlformats.org/presentationml/2006/ole">
            <p:oleObj spid="_x0000_s100386" name="Równanie" r:id="rId3" imgW="1104900" imgH="36830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18125" y="2336800"/>
          <a:ext cx="998538" cy="571500"/>
        </p:xfrm>
        <a:graphic>
          <a:graphicData uri="http://schemas.openxmlformats.org/presentationml/2006/ole">
            <p:oleObj spid="_x0000_s100387" name="Równanie" r:id="rId4" imgW="749160" imgH="431640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1475656" y="3923764"/>
          <a:ext cx="2160240" cy="452450"/>
        </p:xfrm>
        <a:graphic>
          <a:graphicData uri="http://schemas.openxmlformats.org/presentationml/2006/ole">
            <p:oleObj spid="_x0000_s100388" name="Równanie" r:id="rId5" imgW="1524000" imgH="3683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55976" y="3851756"/>
          <a:ext cx="1467692" cy="504056"/>
        </p:xfrm>
        <a:graphic>
          <a:graphicData uri="http://schemas.openxmlformats.org/presentationml/2006/ole">
            <p:oleObj spid="_x0000_s100389" name="Równanie" r:id="rId6" imgW="1257300" imgH="43180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660232" y="3789040"/>
          <a:ext cx="864096" cy="504056"/>
        </p:xfrm>
        <a:graphic>
          <a:graphicData uri="http://schemas.openxmlformats.org/presentationml/2006/ole">
            <p:oleObj spid="_x0000_s100390" name="Równanie" r:id="rId7" imgW="533169" imgH="418918" progId="Equation.3">
              <p:embed/>
            </p:oleObj>
          </a:graphicData>
        </a:graphic>
      </p:graphicFrame>
      <p:sp>
        <p:nvSpPr>
          <p:cNvPr id="10" name="Strzałka w prawo 9"/>
          <p:cNvSpPr/>
          <p:nvPr/>
        </p:nvSpPr>
        <p:spPr>
          <a:xfrm>
            <a:off x="3923928" y="2564904"/>
            <a:ext cx="86409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 w prawo 11"/>
          <p:cNvSpPr/>
          <p:nvPr/>
        </p:nvSpPr>
        <p:spPr>
          <a:xfrm>
            <a:off x="3707904" y="3995772"/>
            <a:ext cx="57606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 w prawo 12"/>
          <p:cNvSpPr/>
          <p:nvPr/>
        </p:nvSpPr>
        <p:spPr>
          <a:xfrm>
            <a:off x="6012160" y="3995772"/>
            <a:ext cx="57606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547663" y="5003884"/>
          <a:ext cx="1382089" cy="504056"/>
        </p:xfrm>
        <a:graphic>
          <a:graphicData uri="http://schemas.openxmlformats.org/presentationml/2006/ole">
            <p:oleObj spid="_x0000_s100391" name="Równanie" r:id="rId8" imgW="1079032" imgH="393529" progId="Equation.3">
              <p:embed/>
            </p:oleObj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3923928" y="4931876"/>
          <a:ext cx="829253" cy="504056"/>
        </p:xfrm>
        <a:graphic>
          <a:graphicData uri="http://schemas.openxmlformats.org/presentationml/2006/ole">
            <p:oleObj spid="_x0000_s100392" name="Równanie" r:id="rId9" imgW="647419" imgH="393529" progId="Equation.3">
              <p:embed/>
            </p:oleObj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3779912" y="5723964"/>
          <a:ext cx="473195" cy="360040"/>
        </p:xfrm>
        <a:graphic>
          <a:graphicData uri="http://schemas.openxmlformats.org/presentationml/2006/ole">
            <p:oleObj spid="_x0000_s100393" name="Równanie" r:id="rId10" imgW="291847" imgH="177646" progId="Equation.3">
              <p:embed/>
            </p:oleObj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4283968" y="57239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Wskaźnik wytrzymałości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187624" y="2924944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Oś obojętna przechodzi przez środek ciężkości przekroju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7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/>
      <p:bldP spid="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700" dirty="0" smtClean="0">
                <a:solidFill>
                  <a:srgbClr val="FFC000"/>
                </a:solidFill>
              </a:rPr>
              <a:t>Naprężenia styczne przy zginaniu</a:t>
            </a:r>
            <a:endParaRPr lang="pl-PL" sz="3700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1268760"/>
            <a:ext cx="8229600" cy="3314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259632" y="2492896"/>
            <a:ext cx="1728192" cy="252028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ze strzałką 7"/>
          <p:cNvCxnSpPr/>
          <p:nvPr/>
        </p:nvCxnSpPr>
        <p:spPr>
          <a:xfrm rot="5400000" flipH="1" flipV="1">
            <a:off x="430746" y="3609020"/>
            <a:ext cx="1224136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rot="5400000">
            <a:off x="2374961" y="3681028"/>
            <a:ext cx="1512168" cy="1588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259632" y="544522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5400000">
            <a:off x="1079612" y="548122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5400000">
            <a:off x="2843808" y="544522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979712" y="5229200"/>
          <a:ext cx="190500" cy="177800"/>
        </p:xfrm>
        <a:graphic>
          <a:graphicData uri="http://schemas.openxmlformats.org/presentationml/2006/ole">
            <p:oleObj spid="_x0000_s101430" name="Równanie" r:id="rId3" imgW="190335" imgH="177646" progId="Equation.3">
              <p:embed/>
            </p:oleObj>
          </a:graphicData>
        </a:graphic>
      </p:graphicFrame>
      <p:sp>
        <p:nvSpPr>
          <p:cNvPr id="18" name="Strzałka zakrzywiona w dół 17"/>
          <p:cNvSpPr/>
          <p:nvPr/>
        </p:nvSpPr>
        <p:spPr>
          <a:xfrm rot="16832442">
            <a:off x="168539" y="3416768"/>
            <a:ext cx="1046822" cy="408217"/>
          </a:xfrm>
          <a:prstGeom prst="curved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9" name="Strzałka zakrzywiona w górę 18"/>
          <p:cNvSpPr/>
          <p:nvPr/>
        </p:nvSpPr>
        <p:spPr>
          <a:xfrm rot="16200000">
            <a:off x="2997536" y="3491296"/>
            <a:ext cx="1106412" cy="405756"/>
          </a:xfrm>
          <a:prstGeom prst="curvedUp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11560" y="3429000"/>
          <a:ext cx="380450" cy="309116"/>
        </p:xfrm>
        <a:graphic>
          <a:graphicData uri="http://schemas.openxmlformats.org/presentationml/2006/ole">
            <p:oleObj spid="_x0000_s101431" name="Równanie" r:id="rId4" imgW="203024" imgH="164957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899592" y="2690727"/>
          <a:ext cx="216024" cy="255301"/>
        </p:xfrm>
        <a:graphic>
          <a:graphicData uri="http://schemas.openxmlformats.org/presentationml/2006/ole">
            <p:oleObj spid="_x0000_s101432" name="Równanie" r:id="rId5" imgW="139579" imgH="164957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3059832" y="4509120"/>
          <a:ext cx="740654" cy="288032"/>
        </p:xfrm>
        <a:graphic>
          <a:graphicData uri="http://schemas.openxmlformats.org/presentationml/2006/ole">
            <p:oleObj spid="_x0000_s101433" name="Równanie" r:id="rId6" imgW="457002" imgH="177723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188417" y="2924944"/>
          <a:ext cx="925818" cy="288032"/>
        </p:xfrm>
        <a:graphic>
          <a:graphicData uri="http://schemas.openxmlformats.org/presentationml/2006/ole">
            <p:oleObj spid="_x0000_s101434" name="Równanie" r:id="rId7" imgW="571004" imgH="177646" progId="Equation.3">
              <p:embed/>
            </p:oleObj>
          </a:graphicData>
        </a:graphic>
      </p:graphicFrame>
      <p:sp>
        <p:nvSpPr>
          <p:cNvPr id="25" name="Prostokąt 24"/>
          <p:cNvSpPr/>
          <p:nvPr/>
        </p:nvSpPr>
        <p:spPr>
          <a:xfrm>
            <a:off x="5233466" y="2564904"/>
            <a:ext cx="1728192" cy="252028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4945434" y="3717032"/>
            <a:ext cx="380303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>
            <a:stCxn id="25" idx="1"/>
          </p:cNvCxnSpPr>
          <p:nvPr/>
        </p:nvCxnSpPr>
        <p:spPr>
          <a:xfrm rot="10800000" flipV="1">
            <a:off x="4513386" y="3825044"/>
            <a:ext cx="720080" cy="12601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rot="10800000">
            <a:off x="4513386" y="5083595"/>
            <a:ext cx="72008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0800000">
            <a:off x="4657402" y="4797152"/>
            <a:ext cx="57606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rot="10800000">
            <a:off x="4801418" y="4581128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10800000">
            <a:off x="4945434" y="4293096"/>
            <a:ext cx="288032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>
            <a:stCxn id="25" idx="3"/>
          </p:cNvCxnSpPr>
          <p:nvPr/>
        </p:nvCxnSpPr>
        <p:spPr>
          <a:xfrm>
            <a:off x="6961658" y="3825044"/>
            <a:ext cx="720080" cy="12601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>
            <a:off x="6961658" y="5083596"/>
            <a:ext cx="72008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6961658" y="4797152"/>
            <a:ext cx="576064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961658" y="4581128"/>
            <a:ext cx="43204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>
            <a:off x="6961658" y="4293096"/>
            <a:ext cx="288032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 rot="10800000">
            <a:off x="5724128" y="4221088"/>
            <a:ext cx="648072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5521498" y="5157192"/>
            <a:ext cx="864096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5868144" y="5229200"/>
          <a:ext cx="342900" cy="177800"/>
        </p:xfrm>
        <a:graphic>
          <a:graphicData uri="http://schemas.openxmlformats.org/presentationml/2006/ole">
            <p:oleObj spid="_x0000_s101435" name="Równanie" r:id="rId8" imgW="342603" imgH="177646" progId="Equation.3">
              <p:embed/>
            </p:oleObj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6012160" y="4077072"/>
          <a:ext cx="127000" cy="139700"/>
        </p:xfrm>
        <a:graphic>
          <a:graphicData uri="http://schemas.openxmlformats.org/presentationml/2006/ole">
            <p:oleObj spid="_x0000_s101436" name="Równanie" r:id="rId9" imgW="126835" imgH="139518" progId="Equation.3">
              <p:embed/>
            </p:oleObj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092280" y="5085184"/>
          <a:ext cx="781801" cy="288032"/>
        </p:xfrm>
        <a:graphic>
          <a:graphicData uri="http://schemas.openxmlformats.org/presentationml/2006/ole">
            <p:oleObj spid="_x0000_s101437" name="Równanie" r:id="rId10" imgW="482181" imgH="177646" progId="Equation.3">
              <p:embed/>
            </p:oleObj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4585394" y="5085184"/>
          <a:ext cx="144016" cy="192021"/>
        </p:xfrm>
        <a:graphic>
          <a:graphicData uri="http://schemas.openxmlformats.org/presentationml/2006/ole">
            <p:oleObj spid="_x0000_s101438" name="Równanie" r:id="rId11" imgW="152334" imgH="139639" progId="Equation.3">
              <p:embed/>
            </p:oleObj>
          </a:graphicData>
        </a:graphic>
      </p:graphicFrame>
      <p:sp>
        <p:nvSpPr>
          <p:cNvPr id="39" name="Prostokąt 38"/>
          <p:cNvSpPr/>
          <p:nvPr/>
        </p:nvSpPr>
        <p:spPr>
          <a:xfrm>
            <a:off x="5233466" y="4293096"/>
            <a:ext cx="1728192" cy="79208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1" name="Łącznik prosty 40"/>
          <p:cNvCxnSpPr/>
          <p:nvPr/>
        </p:nvCxnSpPr>
        <p:spPr>
          <a:xfrm rot="5400000">
            <a:off x="7452320" y="4005064"/>
            <a:ext cx="5760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8748464" y="3501008"/>
          <a:ext cx="127000" cy="139700"/>
        </p:xfrm>
        <a:graphic>
          <a:graphicData uri="http://schemas.openxmlformats.org/presentationml/2006/ole">
            <p:oleObj spid="_x0000_s101439" name="Równanie" r:id="rId12" imgW="126835" imgH="139518" progId="Equation.3">
              <p:embed/>
            </p:oleObj>
          </a:graphicData>
        </a:graphic>
      </p:graphicFrame>
      <p:cxnSp>
        <p:nvCxnSpPr>
          <p:cNvPr id="47" name="Łącznik prosty 46"/>
          <p:cNvCxnSpPr/>
          <p:nvPr/>
        </p:nvCxnSpPr>
        <p:spPr>
          <a:xfrm>
            <a:off x="7596336" y="4293096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7956376" y="4509120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8388424" y="5013176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rot="5400000">
            <a:off x="7884368" y="4365104"/>
            <a:ext cx="1296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rot="16200000" flipH="1">
            <a:off x="7713699" y="4103724"/>
            <a:ext cx="778768" cy="538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7596336" y="3861048"/>
          <a:ext cx="127000" cy="127000"/>
        </p:xfrm>
        <a:graphic>
          <a:graphicData uri="http://schemas.openxmlformats.org/presentationml/2006/ole">
            <p:oleObj spid="_x0000_s101440" name="Równanie" r:id="rId13" imgW="126725" imgH="126725" progId="Equation.3">
              <p:embed/>
            </p:oleObj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8100392" y="4077072"/>
          <a:ext cx="127000" cy="165100"/>
        </p:xfrm>
        <a:graphic>
          <a:graphicData uri="http://schemas.openxmlformats.org/presentationml/2006/ole">
            <p:oleObj spid="_x0000_s101441" name="Równanie" r:id="rId14" imgW="126780" imgH="164814" progId="Equation.3">
              <p:embed/>
            </p:oleObj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8604448" y="4149080"/>
          <a:ext cx="152400" cy="393700"/>
        </p:xfrm>
        <a:graphic>
          <a:graphicData uri="http://schemas.openxmlformats.org/presentationml/2006/ole">
            <p:oleObj spid="_x0000_s101442" name="Równanie" r:id="rId15" imgW="152334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3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39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l-PL" sz="4400" dirty="0" smtClean="0">
                <a:solidFill>
                  <a:srgbClr val="FFC000"/>
                </a:solidFill>
              </a:rPr>
              <a:t>Naprężenia styczne przy zginaniu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899592" y="2348880"/>
            <a:ext cx="3312368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923928" y="2132856"/>
          <a:ext cx="127000" cy="139700"/>
        </p:xfrm>
        <a:graphic>
          <a:graphicData uri="http://schemas.openxmlformats.org/presentationml/2006/ole">
            <p:oleObj spid="_x0000_s102462" name="Równanie" r:id="rId3" imgW="126835" imgH="139518" progId="Equation.3">
              <p:embed/>
            </p:oleObj>
          </a:graphicData>
        </a:graphic>
      </p:graphicFrame>
      <p:sp>
        <p:nvSpPr>
          <p:cNvPr id="8" name="Sześcian 7"/>
          <p:cNvSpPr/>
          <p:nvPr/>
        </p:nvSpPr>
        <p:spPr>
          <a:xfrm>
            <a:off x="1259632" y="2852936"/>
            <a:ext cx="2736304" cy="1152128"/>
          </a:xfrm>
          <a:prstGeom prst="cub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rot="10800000">
            <a:off x="1763688" y="3068960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10800000">
            <a:off x="1547664" y="2924944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rot="10800000">
            <a:off x="2123728" y="2924944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10800000">
            <a:off x="2699792" y="2924944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10800000">
            <a:off x="3275856" y="2924944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10800000">
            <a:off x="2411760" y="3068960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rot="10800000">
            <a:off x="3059832" y="3068960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10800000">
            <a:off x="899592" y="314096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10800000">
            <a:off x="467544" y="400506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rot="5400000">
            <a:off x="251520" y="3356992"/>
            <a:ext cx="86409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rot="5400000" flipH="1" flipV="1">
            <a:off x="899592" y="2852936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1187624" y="285293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10800000" flipV="1">
            <a:off x="395536" y="4005062"/>
            <a:ext cx="864096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10800000">
            <a:off x="539552" y="3789040"/>
            <a:ext cx="720080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10800000">
            <a:off x="683568" y="3573016"/>
            <a:ext cx="576064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rot="10800000">
            <a:off x="755576" y="3356992"/>
            <a:ext cx="504056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10800000">
            <a:off x="899592" y="3140968"/>
            <a:ext cx="360040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10800000">
            <a:off x="1187624" y="2852936"/>
            <a:ext cx="360040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rot="10800000">
            <a:off x="1043608" y="2996952"/>
            <a:ext cx="360040" cy="158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rot="10800000">
            <a:off x="323528" y="3429000"/>
            <a:ext cx="720080" cy="158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3707904" y="31409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3995936" y="285293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 rot="5400000" flipH="1" flipV="1">
            <a:off x="4139952" y="2852936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rot="16200000" flipH="1">
            <a:off x="3923928" y="3356992"/>
            <a:ext cx="86409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>
            <a:off x="3707904" y="4005063"/>
            <a:ext cx="864096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rot="16200000" flipH="1">
            <a:off x="4211960" y="3068960"/>
            <a:ext cx="86409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 rot="5400000" flipH="1" flipV="1">
            <a:off x="4572000" y="3717032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/>
          <p:cNvCxnSpPr/>
          <p:nvPr/>
        </p:nvCxnSpPr>
        <p:spPr>
          <a:xfrm>
            <a:off x="3707904" y="3789040"/>
            <a:ext cx="79208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/>
          <p:cNvCxnSpPr>
            <a:stCxn id="8" idx="4"/>
          </p:cNvCxnSpPr>
          <p:nvPr/>
        </p:nvCxnSpPr>
        <p:spPr>
          <a:xfrm>
            <a:off x="3707904" y="3573016"/>
            <a:ext cx="648072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/>
          <p:nvPr/>
        </p:nvCxnSpPr>
        <p:spPr>
          <a:xfrm>
            <a:off x="3707904" y="3356992"/>
            <a:ext cx="576064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3707904" y="3140968"/>
            <a:ext cx="43204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ze strzałką 67"/>
          <p:cNvCxnSpPr/>
          <p:nvPr/>
        </p:nvCxnSpPr>
        <p:spPr>
          <a:xfrm>
            <a:off x="3860304" y="2996952"/>
            <a:ext cx="43204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/>
          <p:nvPr/>
        </p:nvCxnSpPr>
        <p:spPr>
          <a:xfrm>
            <a:off x="3995936" y="2852936"/>
            <a:ext cx="43204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>
            <a:off x="4211960" y="3212976"/>
            <a:ext cx="43204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>
            <a:off x="4355976" y="3501008"/>
            <a:ext cx="43204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/>
          <p:nvPr/>
        </p:nvCxnSpPr>
        <p:spPr>
          <a:xfrm>
            <a:off x="4427984" y="3717032"/>
            <a:ext cx="432048" cy="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/>
          <p:nvPr/>
        </p:nvCxnSpPr>
        <p:spPr>
          <a:xfrm rot="10800000">
            <a:off x="4283968" y="3429000"/>
            <a:ext cx="720080" cy="1588"/>
          </a:xfrm>
          <a:prstGeom prst="straightConnector1">
            <a:avLst/>
          </a:prstGeom>
          <a:ln w="1905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/>
          <p:nvPr/>
        </p:nvCxnSpPr>
        <p:spPr>
          <a:xfrm>
            <a:off x="1259632" y="4509120"/>
            <a:ext cx="244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/>
          <p:nvPr/>
        </p:nvCxnSpPr>
        <p:spPr>
          <a:xfrm rot="5400000">
            <a:off x="1151620" y="44731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 rot="5400000">
            <a:off x="3599892" y="447311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 rot="5400000" flipH="1" flipV="1">
            <a:off x="5292080" y="2852936"/>
            <a:ext cx="28803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 rot="10800000">
            <a:off x="5436096" y="2852935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/>
          <p:cNvCxnSpPr/>
          <p:nvPr/>
        </p:nvCxnSpPr>
        <p:spPr>
          <a:xfrm rot="10800000">
            <a:off x="5148064" y="314096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627784" y="2538986"/>
          <a:ext cx="216024" cy="237626"/>
        </p:xfrm>
        <a:graphic>
          <a:graphicData uri="http://schemas.openxmlformats.org/presentationml/2006/ole">
            <p:oleObj spid="_x0000_s102463" name="Równanie" r:id="rId4" imgW="126835" imgH="139518" progId="Equation.3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2411760" y="4202066"/>
          <a:ext cx="288032" cy="268830"/>
        </p:xfrm>
        <a:graphic>
          <a:graphicData uri="http://schemas.openxmlformats.org/presentationml/2006/ole">
            <p:oleObj spid="_x0000_s102464" name="Równanie" r:id="rId5" imgW="190335" imgH="177646" progId="Equation.3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23528" y="3174752"/>
          <a:ext cx="216024" cy="216024"/>
        </p:xfrm>
        <a:graphic>
          <a:graphicData uri="http://schemas.openxmlformats.org/presentationml/2006/ole">
            <p:oleObj spid="_x0000_s102465" name="Równanie" r:id="rId6" imgW="177492" imgH="177492" progId="Equation.3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932040" y="3429000"/>
          <a:ext cx="617537" cy="215900"/>
        </p:xfrm>
        <a:graphic>
          <a:graphicData uri="http://schemas.openxmlformats.org/presentationml/2006/ole">
            <p:oleObj spid="_x0000_s102466" name="Równanie" r:id="rId7" imgW="507780" imgH="177723" progId="Equation.3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461662" y="2924944"/>
          <a:ext cx="262466" cy="216024"/>
        </p:xfrm>
        <a:graphic>
          <a:graphicData uri="http://schemas.openxmlformats.org/presentationml/2006/ole">
            <p:oleObj spid="_x0000_s102467" name="Równanie" r:id="rId8" imgW="126725" imgH="177415" progId="Equation.3">
              <p:embed/>
            </p:oleObj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899592" y="4797152"/>
          <a:ext cx="2088232" cy="648072"/>
        </p:xfrm>
        <a:graphic>
          <a:graphicData uri="http://schemas.openxmlformats.org/presentationml/2006/ole">
            <p:oleObj spid="_x0000_s102468" name="Równanie" r:id="rId9" imgW="1841500" imgH="571500" progId="Equation.3">
              <p:embed/>
            </p:oleObj>
          </a:graphicData>
        </a:graphic>
      </p:graphicFrame>
      <p:sp>
        <p:nvSpPr>
          <p:cNvPr id="88" name="Prostokąt 87"/>
          <p:cNvSpPr/>
          <p:nvPr/>
        </p:nvSpPr>
        <p:spPr>
          <a:xfrm>
            <a:off x="6372200" y="2060848"/>
            <a:ext cx="1008112" cy="244827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9" name="Łącznik prosty ze strzałką 88"/>
          <p:cNvCxnSpPr/>
          <p:nvPr/>
        </p:nvCxnSpPr>
        <p:spPr>
          <a:xfrm>
            <a:off x="6084169" y="3140968"/>
            <a:ext cx="2736303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rostokąt 102"/>
          <p:cNvSpPr/>
          <p:nvPr/>
        </p:nvSpPr>
        <p:spPr>
          <a:xfrm>
            <a:off x="6372200" y="3717032"/>
            <a:ext cx="1008112" cy="79208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04" name="Łącznik prosty 103"/>
          <p:cNvCxnSpPr/>
          <p:nvPr/>
        </p:nvCxnSpPr>
        <p:spPr>
          <a:xfrm rot="5400000">
            <a:off x="7452320" y="3429000"/>
            <a:ext cx="57606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Object 13"/>
          <p:cNvGraphicFramePr>
            <a:graphicFrameLocks noChangeAspect="1"/>
          </p:cNvGraphicFramePr>
          <p:nvPr/>
        </p:nvGraphicFramePr>
        <p:xfrm>
          <a:off x="8526463" y="2911475"/>
          <a:ext cx="139700" cy="165100"/>
        </p:xfrm>
        <a:graphic>
          <a:graphicData uri="http://schemas.openxmlformats.org/presentationml/2006/ole">
            <p:oleObj spid="_x0000_s102469" name="Równanie" r:id="rId10" imgW="139579" imgH="164957" progId="Equation.3">
              <p:embed/>
            </p:oleObj>
          </a:graphicData>
        </a:graphic>
      </p:graphicFrame>
      <p:cxnSp>
        <p:nvCxnSpPr>
          <p:cNvPr id="106" name="Łącznik prosty 105"/>
          <p:cNvCxnSpPr/>
          <p:nvPr/>
        </p:nvCxnSpPr>
        <p:spPr>
          <a:xfrm>
            <a:off x="7596336" y="3717032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/>
          <p:nvPr/>
        </p:nvCxnSpPr>
        <p:spPr>
          <a:xfrm>
            <a:off x="7884368" y="3933056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107"/>
          <p:cNvCxnSpPr/>
          <p:nvPr/>
        </p:nvCxnSpPr>
        <p:spPr>
          <a:xfrm>
            <a:off x="8172400" y="4437112"/>
            <a:ext cx="2880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108"/>
          <p:cNvCxnSpPr/>
          <p:nvPr/>
        </p:nvCxnSpPr>
        <p:spPr>
          <a:xfrm rot="5400000">
            <a:off x="7668344" y="3789040"/>
            <a:ext cx="1296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/>
          <p:nvPr/>
        </p:nvCxnSpPr>
        <p:spPr>
          <a:xfrm rot="5400000">
            <a:off x="7596336" y="3573016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14"/>
          <p:cNvGraphicFramePr>
            <a:graphicFrameLocks noChangeAspect="1"/>
          </p:cNvGraphicFramePr>
          <p:nvPr/>
        </p:nvGraphicFramePr>
        <p:xfrm>
          <a:off x="7596336" y="3284984"/>
          <a:ext cx="127000" cy="127000"/>
        </p:xfrm>
        <a:graphic>
          <a:graphicData uri="http://schemas.openxmlformats.org/presentationml/2006/ole">
            <p:oleObj spid="_x0000_s102470" name="Równanie" r:id="rId11" imgW="126725" imgH="126725" progId="Equation.3">
              <p:embed/>
            </p:oleObj>
          </a:graphicData>
        </a:graphic>
      </p:graphicFrame>
      <p:graphicFrame>
        <p:nvGraphicFramePr>
          <p:cNvPr id="112" name="Object 15"/>
          <p:cNvGraphicFramePr>
            <a:graphicFrameLocks noChangeAspect="1"/>
          </p:cNvGraphicFramePr>
          <p:nvPr/>
        </p:nvGraphicFramePr>
        <p:xfrm>
          <a:off x="8028384" y="3501008"/>
          <a:ext cx="127000" cy="165100"/>
        </p:xfrm>
        <a:graphic>
          <a:graphicData uri="http://schemas.openxmlformats.org/presentationml/2006/ole">
            <p:oleObj spid="_x0000_s102471" name="Równanie" r:id="rId12" imgW="126780" imgH="164814" progId="Equation.3">
              <p:embed/>
            </p:oleObj>
          </a:graphicData>
        </a:graphic>
      </p:graphicFrame>
      <p:graphicFrame>
        <p:nvGraphicFramePr>
          <p:cNvPr id="113" name="Object 16"/>
          <p:cNvGraphicFramePr>
            <a:graphicFrameLocks noChangeAspect="1"/>
          </p:cNvGraphicFramePr>
          <p:nvPr/>
        </p:nvGraphicFramePr>
        <p:xfrm>
          <a:off x="8388424" y="3573016"/>
          <a:ext cx="152400" cy="393700"/>
        </p:xfrm>
        <a:graphic>
          <a:graphicData uri="http://schemas.openxmlformats.org/presentationml/2006/ole">
            <p:oleObj spid="_x0000_s102472" name="Równanie" r:id="rId13" imgW="152334" imgH="393529" progId="Equation.3">
              <p:embed/>
            </p:oleObj>
          </a:graphicData>
        </a:graphic>
      </p:graphicFrame>
      <p:sp>
        <p:nvSpPr>
          <p:cNvPr id="116" name="Prostokąt 115"/>
          <p:cNvSpPr/>
          <p:nvPr/>
        </p:nvSpPr>
        <p:spPr>
          <a:xfrm>
            <a:off x="6358807" y="3933056"/>
            <a:ext cx="1021505" cy="72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7" name="Łącznik prosty 116"/>
          <p:cNvCxnSpPr/>
          <p:nvPr/>
        </p:nvCxnSpPr>
        <p:spPr>
          <a:xfrm>
            <a:off x="7884368" y="4005064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/>
          <p:cNvCxnSpPr/>
          <p:nvPr/>
        </p:nvCxnSpPr>
        <p:spPr>
          <a:xfrm rot="5400000" flipH="1" flipV="1">
            <a:off x="7848364" y="3969060"/>
            <a:ext cx="216024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9" name="Object 17"/>
          <p:cNvGraphicFramePr>
            <a:graphicFrameLocks noChangeAspect="1"/>
          </p:cNvGraphicFramePr>
          <p:nvPr/>
        </p:nvGraphicFramePr>
        <p:xfrm>
          <a:off x="7812360" y="4149080"/>
          <a:ext cx="215900" cy="203200"/>
        </p:xfrm>
        <a:graphic>
          <a:graphicData uri="http://schemas.openxmlformats.org/presentationml/2006/ole">
            <p:oleObj spid="_x0000_s102473" name="Równanie" r:id="rId14" imgW="215713" imgH="203024" progId="Equation.3">
              <p:embed/>
            </p:oleObj>
          </a:graphicData>
        </a:graphic>
      </p:graphicFrame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5076527" y="4725144"/>
          <a:ext cx="2663825" cy="623888"/>
        </p:xfrm>
        <a:graphic>
          <a:graphicData uri="http://schemas.openxmlformats.org/presentationml/2006/ole">
            <p:oleObj spid="_x0000_s102474" name="Równanie" r:id="rId15" imgW="2438400" imgH="571500" progId="Equation.3">
              <p:embed/>
            </p:oleObj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899592" y="5734521"/>
          <a:ext cx="2646362" cy="358775"/>
        </p:xfrm>
        <a:graphic>
          <a:graphicData uri="http://schemas.openxmlformats.org/presentationml/2006/ole">
            <p:oleObj spid="_x0000_s102475" name="Równanie" r:id="rId16" imgW="1866090" imgH="253890" progId="Equation.3">
              <p:embed/>
            </p:oleObj>
          </a:graphicData>
        </a:graphic>
      </p:graphicFrame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5092030" y="5537101"/>
          <a:ext cx="2000250" cy="484187"/>
        </p:xfrm>
        <a:graphic>
          <a:graphicData uri="http://schemas.openxmlformats.org/presentationml/2006/ole">
            <p:oleObj spid="_x0000_s102476" name="Równanie" r:id="rId17" imgW="17272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116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3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8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8" grpId="0" animBg="1"/>
      <p:bldP spid="103" grpId="0" animBg="1"/>
      <p:bldP spid="11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Prostokąt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915816" y="2276872"/>
            <a:ext cx="864096" cy="165618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4139952" y="2276872"/>
            <a:ext cx="2160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5400000">
            <a:off x="3455876" y="3104964"/>
            <a:ext cx="16561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4139952" y="3933056"/>
            <a:ext cx="2160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915816" y="4293096"/>
            <a:ext cx="8640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 rot="5400000">
            <a:off x="2807804" y="4257092"/>
            <a:ext cx="2160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rot="5400000">
            <a:off x="3707904" y="4293096"/>
            <a:ext cx="1440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 rot="5400000">
            <a:off x="1583668" y="3104964"/>
            <a:ext cx="16561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olny kształt 20"/>
          <p:cNvSpPr/>
          <p:nvPr/>
        </p:nvSpPr>
        <p:spPr>
          <a:xfrm>
            <a:off x="1951038" y="2266950"/>
            <a:ext cx="468312" cy="1666875"/>
          </a:xfrm>
          <a:custGeom>
            <a:avLst/>
            <a:gdLst>
              <a:gd name="connsiteX0" fmla="*/ 468312 w 468312"/>
              <a:gd name="connsiteY0" fmla="*/ 0 h 1666875"/>
              <a:gd name="connsiteX1" fmla="*/ 1587 w 468312"/>
              <a:gd name="connsiteY1" fmla="*/ 866775 h 1666875"/>
              <a:gd name="connsiteX2" fmla="*/ 458787 w 468312"/>
              <a:gd name="connsiteY2" fmla="*/ 16668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312" h="1666875">
                <a:moveTo>
                  <a:pt x="468312" y="0"/>
                </a:moveTo>
                <a:cubicBezTo>
                  <a:pt x="235743" y="294481"/>
                  <a:pt x="3174" y="588963"/>
                  <a:pt x="1587" y="866775"/>
                </a:cubicBezTo>
                <a:cubicBezTo>
                  <a:pt x="0" y="1144587"/>
                  <a:pt x="229393" y="1405731"/>
                  <a:pt x="458787" y="1666875"/>
                </a:cubicBezTo>
              </a:path>
            </a:pathLst>
          </a:cu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3" name="Łącznik prosty 22"/>
          <p:cNvCxnSpPr>
            <a:stCxn id="21" idx="1"/>
          </p:cNvCxnSpPr>
          <p:nvPr/>
        </p:nvCxnSpPr>
        <p:spPr>
          <a:xfrm>
            <a:off x="1952625" y="3133725"/>
            <a:ext cx="459135" cy="72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rot="10800000" flipV="1">
            <a:off x="1331640" y="3140968"/>
            <a:ext cx="864096" cy="5760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Symbol zastępczy zawartości 25"/>
          <p:cNvGraphicFramePr>
            <a:graphicFrameLocks noGrp="1" noChangeAspect="1"/>
          </p:cNvGraphicFramePr>
          <p:nvPr>
            <p:ph idx="1"/>
          </p:nvPr>
        </p:nvGraphicFramePr>
        <p:xfrm>
          <a:off x="4430713" y="5284788"/>
          <a:ext cx="282575" cy="534987"/>
        </p:xfrm>
        <a:graphic>
          <a:graphicData uri="http://schemas.openxmlformats.org/presentationml/2006/ole">
            <p:oleObj spid="_x0000_s103462" name="Równanie" r:id="rId3" imgW="114151" imgH="215619" progId="Equation.3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27584" y="3789040"/>
          <a:ext cx="736600" cy="393700"/>
        </p:xfrm>
        <a:graphic>
          <a:graphicData uri="http://schemas.openxmlformats.org/presentationml/2006/ole">
            <p:oleObj spid="_x0000_s103464" name="Równanie" r:id="rId4" imgW="736280" imgH="393529" progId="Equation.3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275856" y="4077072"/>
          <a:ext cx="127000" cy="177800"/>
        </p:xfrm>
        <a:graphic>
          <a:graphicData uri="http://schemas.openxmlformats.org/presentationml/2006/ole">
            <p:oleObj spid="_x0000_s103465" name="Równanie" r:id="rId5" imgW="126725" imgH="177415" progId="Equation.3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283968" y="2996952"/>
          <a:ext cx="127000" cy="177800"/>
        </p:xfrm>
        <a:graphic>
          <a:graphicData uri="http://schemas.openxmlformats.org/presentationml/2006/ole">
            <p:oleObj spid="_x0000_s103466" name="Równanie" r:id="rId6" imgW="126725" imgH="177415" progId="Equation.3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796136" y="2492896"/>
          <a:ext cx="1574800" cy="571500"/>
        </p:xfrm>
        <a:graphic>
          <a:graphicData uri="http://schemas.openxmlformats.org/presentationml/2006/ole">
            <p:oleObj spid="_x0000_s103467" name="Równanie" r:id="rId7" imgW="1574800" imgH="571500" progId="Equation.3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5724128" y="4005064"/>
          <a:ext cx="1485900" cy="419100"/>
        </p:xfrm>
        <a:graphic>
          <a:graphicData uri="http://schemas.openxmlformats.org/presentationml/2006/ole">
            <p:oleObj spid="_x0000_s103468" name="Równanie" r:id="rId8" imgW="1485900" imgH="419100" progId="Equation.3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012160" y="4797152"/>
          <a:ext cx="736600" cy="393700"/>
        </p:xfrm>
        <a:graphic>
          <a:graphicData uri="http://schemas.openxmlformats.org/presentationml/2006/ole">
            <p:oleObj spid="_x0000_s103469" name="Równanie" r:id="rId9" imgW="736280" imgH="393529" progId="Equation.3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868144" y="3284984"/>
          <a:ext cx="603250" cy="484188"/>
        </p:xfrm>
        <a:graphic>
          <a:graphicData uri="http://schemas.openxmlformats.org/presentationml/2006/ole">
            <p:oleObj spid="_x0000_s103470" name="Równanie" r:id="rId10" imgW="520700" imgH="4191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012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Skręcanie prętów o przekroju kołowym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3923928" y="2348880"/>
            <a:ext cx="792088" cy="108012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" name="Łącznik prosty 4"/>
          <p:cNvCxnSpPr>
            <a:endCxn id="3" idx="0"/>
          </p:cNvCxnSpPr>
          <p:nvPr/>
        </p:nvCxnSpPr>
        <p:spPr>
          <a:xfrm>
            <a:off x="1619672" y="2132856"/>
            <a:ext cx="270030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619672" y="3212976"/>
            <a:ext cx="270030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olny kształt 8"/>
          <p:cNvSpPr/>
          <p:nvPr/>
        </p:nvSpPr>
        <p:spPr>
          <a:xfrm>
            <a:off x="1331912" y="2143125"/>
            <a:ext cx="379413" cy="1079500"/>
          </a:xfrm>
          <a:custGeom>
            <a:avLst/>
            <a:gdLst>
              <a:gd name="connsiteX0" fmla="*/ 306388 w 379413"/>
              <a:gd name="connsiteY0" fmla="*/ 0 h 1079500"/>
              <a:gd name="connsiteX1" fmla="*/ 230188 w 379413"/>
              <a:gd name="connsiteY1" fmla="*/ 57150 h 1079500"/>
              <a:gd name="connsiteX2" fmla="*/ 153988 w 379413"/>
              <a:gd name="connsiteY2" fmla="*/ 123825 h 1079500"/>
              <a:gd name="connsiteX3" fmla="*/ 106363 w 379413"/>
              <a:gd name="connsiteY3" fmla="*/ 180975 h 1079500"/>
              <a:gd name="connsiteX4" fmla="*/ 49213 w 379413"/>
              <a:gd name="connsiteY4" fmla="*/ 285750 h 1079500"/>
              <a:gd name="connsiteX5" fmla="*/ 20638 w 379413"/>
              <a:gd name="connsiteY5" fmla="*/ 381000 h 1079500"/>
              <a:gd name="connsiteX6" fmla="*/ 1588 w 379413"/>
              <a:gd name="connsiteY6" fmla="*/ 476250 h 1079500"/>
              <a:gd name="connsiteX7" fmla="*/ 11113 w 379413"/>
              <a:gd name="connsiteY7" fmla="*/ 571500 h 1079500"/>
              <a:gd name="connsiteX8" fmla="*/ 11113 w 379413"/>
              <a:gd name="connsiteY8" fmla="*/ 638175 h 1079500"/>
              <a:gd name="connsiteX9" fmla="*/ 39688 w 379413"/>
              <a:gd name="connsiteY9" fmla="*/ 762000 h 1079500"/>
              <a:gd name="connsiteX10" fmla="*/ 87313 w 379413"/>
              <a:gd name="connsiteY10" fmla="*/ 847725 h 1079500"/>
              <a:gd name="connsiteX11" fmla="*/ 125413 w 379413"/>
              <a:gd name="connsiteY11" fmla="*/ 904875 h 1079500"/>
              <a:gd name="connsiteX12" fmla="*/ 173038 w 379413"/>
              <a:gd name="connsiteY12" fmla="*/ 981075 h 1079500"/>
              <a:gd name="connsiteX13" fmla="*/ 268288 w 379413"/>
              <a:gd name="connsiteY13" fmla="*/ 1047750 h 1079500"/>
              <a:gd name="connsiteX14" fmla="*/ 363538 w 379413"/>
              <a:gd name="connsiteY14" fmla="*/ 1076325 h 1079500"/>
              <a:gd name="connsiteX15" fmla="*/ 363538 w 379413"/>
              <a:gd name="connsiteY15" fmla="*/ 10668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9413" h="1079500">
                <a:moveTo>
                  <a:pt x="306388" y="0"/>
                </a:moveTo>
                <a:cubicBezTo>
                  <a:pt x="280988" y="18256"/>
                  <a:pt x="255588" y="36512"/>
                  <a:pt x="230188" y="57150"/>
                </a:cubicBezTo>
                <a:cubicBezTo>
                  <a:pt x="204788" y="77788"/>
                  <a:pt x="174625" y="103188"/>
                  <a:pt x="153988" y="123825"/>
                </a:cubicBezTo>
                <a:cubicBezTo>
                  <a:pt x="133351" y="144462"/>
                  <a:pt x="123826" y="153987"/>
                  <a:pt x="106363" y="180975"/>
                </a:cubicBezTo>
                <a:cubicBezTo>
                  <a:pt x="88900" y="207963"/>
                  <a:pt x="63500" y="252413"/>
                  <a:pt x="49213" y="285750"/>
                </a:cubicBezTo>
                <a:cubicBezTo>
                  <a:pt x="34926" y="319087"/>
                  <a:pt x="28575" y="349250"/>
                  <a:pt x="20638" y="381000"/>
                </a:cubicBezTo>
                <a:cubicBezTo>
                  <a:pt x="12701" y="412750"/>
                  <a:pt x="3176" y="444500"/>
                  <a:pt x="1588" y="476250"/>
                </a:cubicBezTo>
                <a:cubicBezTo>
                  <a:pt x="0" y="508000"/>
                  <a:pt x="9526" y="544513"/>
                  <a:pt x="11113" y="571500"/>
                </a:cubicBezTo>
                <a:cubicBezTo>
                  <a:pt x="12700" y="598487"/>
                  <a:pt x="6351" y="606425"/>
                  <a:pt x="11113" y="638175"/>
                </a:cubicBezTo>
                <a:cubicBezTo>
                  <a:pt x="15875" y="669925"/>
                  <a:pt x="26988" y="727075"/>
                  <a:pt x="39688" y="762000"/>
                </a:cubicBezTo>
                <a:cubicBezTo>
                  <a:pt x="52388" y="796925"/>
                  <a:pt x="73026" y="823913"/>
                  <a:pt x="87313" y="847725"/>
                </a:cubicBezTo>
                <a:cubicBezTo>
                  <a:pt x="101600" y="871537"/>
                  <a:pt x="111125" y="882650"/>
                  <a:pt x="125413" y="904875"/>
                </a:cubicBezTo>
                <a:cubicBezTo>
                  <a:pt x="139701" y="927100"/>
                  <a:pt x="149226" y="957263"/>
                  <a:pt x="173038" y="981075"/>
                </a:cubicBezTo>
                <a:cubicBezTo>
                  <a:pt x="196850" y="1004887"/>
                  <a:pt x="236538" y="1031875"/>
                  <a:pt x="268288" y="1047750"/>
                </a:cubicBezTo>
                <a:cubicBezTo>
                  <a:pt x="300038" y="1063625"/>
                  <a:pt x="347663" y="1073150"/>
                  <a:pt x="363538" y="1076325"/>
                </a:cubicBezTo>
                <a:cubicBezTo>
                  <a:pt x="379413" y="1079500"/>
                  <a:pt x="371475" y="1073150"/>
                  <a:pt x="363538" y="10668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4139952" y="2564904"/>
            <a:ext cx="360040" cy="648072"/>
          </a:xfrm>
          <a:prstGeom prst="ellips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1" name="Łącznik prosty 10"/>
          <p:cNvCxnSpPr>
            <a:stCxn id="13" idx="0"/>
          </p:cNvCxnSpPr>
          <p:nvPr/>
        </p:nvCxnSpPr>
        <p:spPr>
          <a:xfrm>
            <a:off x="1727684" y="2348880"/>
            <a:ext cx="2592288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13" idx="4"/>
          </p:cNvCxnSpPr>
          <p:nvPr/>
        </p:nvCxnSpPr>
        <p:spPr>
          <a:xfrm>
            <a:off x="1727684" y="2996952"/>
            <a:ext cx="2592288" cy="2160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a 12"/>
          <p:cNvSpPr/>
          <p:nvPr/>
        </p:nvSpPr>
        <p:spPr>
          <a:xfrm>
            <a:off x="1547664" y="2348880"/>
            <a:ext cx="360040" cy="6480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4355976" y="2924944"/>
            <a:ext cx="792088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5076056" y="2996952"/>
            <a:ext cx="1440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683568" y="2564904"/>
            <a:ext cx="648072" cy="7200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611560" y="2564904"/>
            <a:ext cx="144016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860032" y="3068960"/>
          <a:ext cx="241300" cy="228600"/>
        </p:xfrm>
        <a:graphic>
          <a:graphicData uri="http://schemas.openxmlformats.org/presentationml/2006/ole">
            <p:oleObj spid="_x0000_s243715" name="Równanie" r:id="rId3" imgW="241200" imgH="228600" progId="Equation.3">
              <p:embed/>
            </p:oleObj>
          </a:graphicData>
        </a:graphic>
      </p:graphicFrame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827584" y="2636912"/>
          <a:ext cx="241300" cy="228600"/>
        </p:xfrm>
        <a:graphic>
          <a:graphicData uri="http://schemas.openxmlformats.org/presentationml/2006/ole">
            <p:oleObj spid="_x0000_s243716" name="Równanie" r:id="rId4" imgW="241200" imgH="228600" progId="Equation.3">
              <p:embed/>
            </p:oleObj>
          </a:graphicData>
        </a:graphic>
      </p:graphicFrame>
      <p:cxnSp>
        <p:nvCxnSpPr>
          <p:cNvPr id="29" name="Łącznik prosty 28"/>
          <p:cNvCxnSpPr/>
          <p:nvPr/>
        </p:nvCxnSpPr>
        <p:spPr>
          <a:xfrm>
            <a:off x="2411760" y="3068960"/>
            <a:ext cx="0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a 29"/>
          <p:cNvSpPr/>
          <p:nvPr/>
        </p:nvSpPr>
        <p:spPr>
          <a:xfrm>
            <a:off x="2195736" y="2420888"/>
            <a:ext cx="360040" cy="6480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Elipsa 30"/>
          <p:cNvSpPr/>
          <p:nvPr/>
        </p:nvSpPr>
        <p:spPr>
          <a:xfrm>
            <a:off x="2987824" y="2492896"/>
            <a:ext cx="360040" cy="648072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2" name="Łącznik prosty 31"/>
          <p:cNvCxnSpPr/>
          <p:nvPr/>
        </p:nvCxnSpPr>
        <p:spPr>
          <a:xfrm>
            <a:off x="3203848" y="3140968"/>
            <a:ext cx="0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2411760" y="3789040"/>
            <a:ext cx="792088" cy="720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3717" name="Object 5"/>
          <p:cNvGraphicFramePr>
            <a:graphicFrameLocks noChangeAspect="1"/>
          </p:cNvGraphicFramePr>
          <p:nvPr/>
        </p:nvGraphicFramePr>
        <p:xfrm>
          <a:off x="2699792" y="3645024"/>
          <a:ext cx="190500" cy="177800"/>
        </p:xfrm>
        <a:graphic>
          <a:graphicData uri="http://schemas.openxmlformats.org/presentationml/2006/ole">
            <p:oleObj spid="_x0000_s243717" name="Równanie" r:id="rId5" imgW="190440" imgH="177480" progId="Equation.3">
              <p:embed/>
            </p:oleObj>
          </a:graphicData>
        </a:graphic>
      </p:graphicFrame>
      <p:cxnSp>
        <p:nvCxnSpPr>
          <p:cNvPr id="37" name="Łącznik prosty 36"/>
          <p:cNvCxnSpPr>
            <a:stCxn id="38" idx="4"/>
          </p:cNvCxnSpPr>
          <p:nvPr/>
        </p:nvCxnSpPr>
        <p:spPr>
          <a:xfrm>
            <a:off x="2879812" y="5733256"/>
            <a:ext cx="36004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a 37"/>
          <p:cNvSpPr/>
          <p:nvPr/>
        </p:nvSpPr>
        <p:spPr>
          <a:xfrm>
            <a:off x="2555776" y="4689140"/>
            <a:ext cx="648072" cy="104411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Elipsa 38"/>
          <p:cNvSpPr/>
          <p:nvPr/>
        </p:nvSpPr>
        <p:spPr>
          <a:xfrm>
            <a:off x="5436096" y="4869160"/>
            <a:ext cx="792088" cy="108012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0" name="Łącznik prosty 39"/>
          <p:cNvCxnSpPr>
            <a:stCxn id="39" idx="4"/>
          </p:cNvCxnSpPr>
          <p:nvPr/>
        </p:nvCxnSpPr>
        <p:spPr>
          <a:xfrm>
            <a:off x="5832140" y="5949280"/>
            <a:ext cx="36004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5"/>
          <p:cNvGraphicFramePr>
            <a:graphicFrameLocks noChangeAspect="1"/>
          </p:cNvGraphicFramePr>
          <p:nvPr/>
        </p:nvGraphicFramePr>
        <p:xfrm>
          <a:off x="4283968" y="6021288"/>
          <a:ext cx="190500" cy="177800"/>
        </p:xfrm>
        <a:graphic>
          <a:graphicData uri="http://schemas.openxmlformats.org/presentationml/2006/ole">
            <p:oleObj spid="_x0000_s243718" name="Równanie" r:id="rId6" imgW="190440" imgH="177480" progId="Equation.3">
              <p:embed/>
            </p:oleObj>
          </a:graphicData>
        </a:graphic>
      </p:graphicFrame>
      <p:cxnSp>
        <p:nvCxnSpPr>
          <p:cNvPr id="44" name="Łącznik prosty 43"/>
          <p:cNvCxnSpPr>
            <a:stCxn id="38" idx="0"/>
            <a:endCxn id="39" idx="0"/>
          </p:cNvCxnSpPr>
          <p:nvPr/>
        </p:nvCxnSpPr>
        <p:spPr>
          <a:xfrm>
            <a:off x="2879812" y="4689140"/>
            <a:ext cx="2952328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>
            <a:stCxn id="38" idx="4"/>
            <a:endCxn id="39" idx="4"/>
          </p:cNvCxnSpPr>
          <p:nvPr/>
        </p:nvCxnSpPr>
        <p:spPr>
          <a:xfrm>
            <a:off x="2879812" y="5733256"/>
            <a:ext cx="295232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2915816" y="6093296"/>
            <a:ext cx="29523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2555776" y="4869160"/>
          <a:ext cx="114300" cy="114300"/>
        </p:xfrm>
        <a:graphic>
          <a:graphicData uri="http://schemas.openxmlformats.org/presentationml/2006/ole">
            <p:oleObj spid="_x0000_s243719" name="Równanie" r:id="rId7" imgW="114120" imgH="114120" progId="Equation.3">
              <p:embed/>
            </p:oleObj>
          </a:graphicData>
        </a:graphic>
      </p:graphicFrame>
      <p:graphicFrame>
        <p:nvGraphicFramePr>
          <p:cNvPr id="243720" name="Object 8"/>
          <p:cNvGraphicFramePr>
            <a:graphicFrameLocks noChangeAspect="1"/>
          </p:cNvGraphicFramePr>
          <p:nvPr/>
        </p:nvGraphicFramePr>
        <p:xfrm>
          <a:off x="5436096" y="5085184"/>
          <a:ext cx="114300" cy="114300"/>
        </p:xfrm>
        <a:graphic>
          <a:graphicData uri="http://schemas.openxmlformats.org/presentationml/2006/ole">
            <p:oleObj spid="_x0000_s243720" name="Równanie" r:id="rId8" imgW="114120" imgH="114120" progId="Equation.3">
              <p:embed/>
            </p:oleObj>
          </a:graphicData>
        </a:graphic>
      </p:graphicFrame>
      <p:cxnSp>
        <p:nvCxnSpPr>
          <p:cNvPr id="53" name="Łącznik prosty 52"/>
          <p:cNvCxnSpPr/>
          <p:nvPr/>
        </p:nvCxnSpPr>
        <p:spPr>
          <a:xfrm>
            <a:off x="2627784" y="4941168"/>
            <a:ext cx="288032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2627784" y="4941168"/>
            <a:ext cx="2808312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/>
          <p:cNvSpPr/>
          <p:nvPr/>
        </p:nvSpPr>
        <p:spPr>
          <a:xfrm>
            <a:off x="3563888" y="5013176"/>
            <a:ext cx="68262" cy="133350"/>
          </a:xfrm>
          <a:custGeom>
            <a:avLst/>
            <a:gdLst>
              <a:gd name="connsiteX0" fmla="*/ 66675 w 68262"/>
              <a:gd name="connsiteY0" fmla="*/ 0 h 133350"/>
              <a:gd name="connsiteX1" fmla="*/ 57150 w 68262"/>
              <a:gd name="connsiteY1" fmla="*/ 66675 h 133350"/>
              <a:gd name="connsiteX2" fmla="*/ 0 w 68262"/>
              <a:gd name="connsiteY2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62" h="133350">
                <a:moveTo>
                  <a:pt x="66675" y="0"/>
                </a:moveTo>
                <a:cubicBezTo>
                  <a:pt x="67468" y="22225"/>
                  <a:pt x="68262" y="44450"/>
                  <a:pt x="57150" y="66675"/>
                </a:cubicBezTo>
                <a:cubicBezTo>
                  <a:pt x="46038" y="88900"/>
                  <a:pt x="23019" y="111125"/>
                  <a:pt x="0" y="13335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43721" name="Object 9"/>
          <p:cNvGraphicFramePr>
            <a:graphicFrameLocks noChangeAspect="1"/>
          </p:cNvGraphicFramePr>
          <p:nvPr/>
        </p:nvGraphicFramePr>
        <p:xfrm>
          <a:off x="3707904" y="5064100"/>
          <a:ext cx="127000" cy="165100"/>
        </p:xfrm>
        <a:graphic>
          <a:graphicData uri="http://schemas.openxmlformats.org/presentationml/2006/ole">
            <p:oleObj spid="_x0000_s243721" name="Równanie" r:id="rId9" imgW="126720" imgH="164880" progId="Equation.3">
              <p:embed/>
            </p:oleObj>
          </a:graphicData>
        </a:graphic>
      </p:graphicFrame>
      <p:graphicFrame>
        <p:nvGraphicFramePr>
          <p:cNvPr id="243722" name="Object 10"/>
          <p:cNvGraphicFramePr>
            <a:graphicFrameLocks noChangeAspect="1"/>
          </p:cNvGraphicFramePr>
          <p:nvPr/>
        </p:nvGraphicFramePr>
        <p:xfrm>
          <a:off x="5393804" y="5517232"/>
          <a:ext cx="114300" cy="114300"/>
        </p:xfrm>
        <a:graphic>
          <a:graphicData uri="http://schemas.openxmlformats.org/presentationml/2006/ole">
            <p:oleObj spid="_x0000_s243722" name="Równanie" r:id="rId10" imgW="114120" imgH="114120" progId="Equation.3">
              <p:embed/>
            </p:oleObj>
          </a:graphicData>
        </a:graphic>
      </p:graphicFrame>
      <p:cxnSp>
        <p:nvCxnSpPr>
          <p:cNvPr id="61" name="Łącznik prosty 60"/>
          <p:cNvCxnSpPr/>
          <p:nvPr/>
        </p:nvCxnSpPr>
        <p:spPr>
          <a:xfrm>
            <a:off x="5508104" y="5157192"/>
            <a:ext cx="36004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/>
          <p:cNvCxnSpPr/>
          <p:nvPr/>
        </p:nvCxnSpPr>
        <p:spPr>
          <a:xfrm flipV="1">
            <a:off x="5436096" y="5373216"/>
            <a:ext cx="43204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3724" name="Object 12"/>
          <p:cNvGraphicFramePr>
            <a:graphicFrameLocks noChangeAspect="1"/>
          </p:cNvGraphicFramePr>
          <p:nvPr/>
        </p:nvGraphicFramePr>
        <p:xfrm>
          <a:off x="5254104" y="5281613"/>
          <a:ext cx="190500" cy="177800"/>
        </p:xfrm>
        <a:graphic>
          <a:graphicData uri="http://schemas.openxmlformats.org/presentationml/2006/ole">
            <p:oleObj spid="_x0000_s243724" name="Równanie" r:id="rId11" imgW="190440" imgH="177480" progId="Equation.3">
              <p:embed/>
            </p:oleObj>
          </a:graphicData>
        </a:graphic>
      </p:graphicFrame>
      <p:sp>
        <p:nvSpPr>
          <p:cNvPr id="90" name="Dowolny kształt 89"/>
          <p:cNvSpPr/>
          <p:nvPr/>
        </p:nvSpPr>
        <p:spPr>
          <a:xfrm>
            <a:off x="5585892" y="5257800"/>
            <a:ext cx="84137" cy="238125"/>
          </a:xfrm>
          <a:custGeom>
            <a:avLst/>
            <a:gdLst>
              <a:gd name="connsiteX0" fmla="*/ 84137 w 84137"/>
              <a:gd name="connsiteY0" fmla="*/ 0 h 238125"/>
              <a:gd name="connsiteX1" fmla="*/ 7937 w 84137"/>
              <a:gd name="connsiteY1" fmla="*/ 142875 h 238125"/>
              <a:gd name="connsiteX2" fmla="*/ 36512 w 84137"/>
              <a:gd name="connsiteY2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137" h="238125">
                <a:moveTo>
                  <a:pt x="84137" y="0"/>
                </a:moveTo>
                <a:cubicBezTo>
                  <a:pt x="50005" y="51594"/>
                  <a:pt x="15874" y="103188"/>
                  <a:pt x="7937" y="142875"/>
                </a:cubicBezTo>
                <a:cubicBezTo>
                  <a:pt x="0" y="182562"/>
                  <a:pt x="36512" y="238125"/>
                  <a:pt x="36512" y="238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2" name="Łącznik prosty 91"/>
          <p:cNvCxnSpPr/>
          <p:nvPr/>
        </p:nvCxnSpPr>
        <p:spPr>
          <a:xfrm flipV="1">
            <a:off x="5724128" y="522920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3725" name="Object 13"/>
          <p:cNvGraphicFramePr>
            <a:graphicFrameLocks noChangeAspect="1"/>
          </p:cNvGraphicFramePr>
          <p:nvPr/>
        </p:nvGraphicFramePr>
        <p:xfrm>
          <a:off x="5868144" y="5085184"/>
          <a:ext cx="228600" cy="203200"/>
        </p:xfrm>
        <a:graphic>
          <a:graphicData uri="http://schemas.openxmlformats.org/presentationml/2006/ole">
            <p:oleObj spid="_x0000_s243725" name="Równanie" r:id="rId12" imgW="228600" imgH="203040" progId="Equation.3">
              <p:embed/>
            </p:oleObj>
          </a:graphicData>
        </a:graphic>
      </p:graphicFrame>
      <p:graphicFrame>
        <p:nvGraphicFramePr>
          <p:cNvPr id="243726" name="Object 14"/>
          <p:cNvGraphicFramePr>
            <a:graphicFrameLocks noChangeAspect="1"/>
          </p:cNvGraphicFramePr>
          <p:nvPr/>
        </p:nvGraphicFramePr>
        <p:xfrm>
          <a:off x="5652120" y="5445224"/>
          <a:ext cx="152400" cy="165100"/>
        </p:xfrm>
        <a:graphic>
          <a:graphicData uri="http://schemas.openxmlformats.org/presentationml/2006/ole">
            <p:oleObj spid="_x0000_s243726" name="Równanie" r:id="rId13" imgW="152280" imgH="164880" progId="Equation.3">
              <p:embed/>
            </p:oleObj>
          </a:graphicData>
        </a:graphic>
      </p:graphicFrame>
      <p:graphicFrame>
        <p:nvGraphicFramePr>
          <p:cNvPr id="243727" name="Object 15"/>
          <p:cNvGraphicFramePr>
            <a:graphicFrameLocks noChangeAspect="1"/>
          </p:cNvGraphicFramePr>
          <p:nvPr/>
        </p:nvGraphicFramePr>
        <p:xfrm>
          <a:off x="6510338" y="2708275"/>
          <a:ext cx="546100" cy="203200"/>
        </p:xfrm>
        <a:graphic>
          <a:graphicData uri="http://schemas.openxmlformats.org/presentationml/2006/ole">
            <p:oleObj spid="_x0000_s243727" name="Równanie" r:id="rId14" imgW="545760" imgH="203040" progId="Equation.3">
              <p:embed/>
            </p:oleObj>
          </a:graphicData>
        </a:graphic>
      </p:graphicFrame>
      <p:graphicFrame>
        <p:nvGraphicFramePr>
          <p:cNvPr id="243728" name="Object 16"/>
          <p:cNvGraphicFramePr>
            <a:graphicFrameLocks noChangeAspect="1"/>
          </p:cNvGraphicFramePr>
          <p:nvPr/>
        </p:nvGraphicFramePr>
        <p:xfrm>
          <a:off x="6262688" y="3009900"/>
          <a:ext cx="609600" cy="393700"/>
        </p:xfrm>
        <a:graphic>
          <a:graphicData uri="http://schemas.openxmlformats.org/presentationml/2006/ole">
            <p:oleObj spid="_x0000_s243728" name="Równanie" r:id="rId15" imgW="609480" imgH="393480" progId="Equation.3">
              <p:embed/>
            </p:oleObj>
          </a:graphicData>
        </a:graphic>
      </p:graphicFrame>
      <p:graphicFrame>
        <p:nvGraphicFramePr>
          <p:cNvPr id="243729" name="Object 17"/>
          <p:cNvGraphicFramePr>
            <a:graphicFrameLocks noChangeAspect="1"/>
          </p:cNvGraphicFramePr>
          <p:nvPr/>
        </p:nvGraphicFramePr>
        <p:xfrm>
          <a:off x="5983288" y="3500438"/>
          <a:ext cx="1054100" cy="393700"/>
        </p:xfrm>
        <a:graphic>
          <a:graphicData uri="http://schemas.openxmlformats.org/presentationml/2006/ole">
            <p:oleObj spid="_x0000_s243729" name="Równanie" r:id="rId16" imgW="1054080" imgH="393480" progId="Equation.3">
              <p:embed/>
            </p:oleObj>
          </a:graphicData>
        </a:graphic>
      </p:graphicFrame>
      <p:graphicFrame>
        <p:nvGraphicFramePr>
          <p:cNvPr id="243731" name="Object 19"/>
          <p:cNvGraphicFramePr>
            <a:graphicFrameLocks noChangeAspect="1"/>
          </p:cNvGraphicFramePr>
          <p:nvPr/>
        </p:nvGraphicFramePr>
        <p:xfrm>
          <a:off x="7092280" y="2708920"/>
          <a:ext cx="431800" cy="203200"/>
        </p:xfrm>
        <a:graphic>
          <a:graphicData uri="http://schemas.openxmlformats.org/presentationml/2006/ole">
            <p:oleObj spid="_x0000_s243731" name="Równanie" r:id="rId17" imgW="431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4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4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4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4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4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4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30" grpId="0" animBg="1"/>
      <p:bldP spid="31" grpId="0" animBg="1"/>
      <p:bldP spid="38" grpId="0" animBg="1"/>
      <p:bldP spid="39" grpId="0" animBg="1"/>
      <p:bldP spid="57" grpId="0" animBg="1"/>
      <p:bldP spid="9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Skręcanie prętów o przekroju kołowym</a:t>
            </a: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395536" y="1484784"/>
            <a:ext cx="2160240" cy="21602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179512" y="2564904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>
            <a:stCxn id="3" idx="3"/>
            <a:endCxn id="3" idx="7"/>
          </p:cNvCxnSpPr>
          <p:nvPr/>
        </p:nvCxnSpPr>
        <p:spPr>
          <a:xfrm flipV="1">
            <a:off x="711896" y="1801144"/>
            <a:ext cx="1527520" cy="1527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V="1">
            <a:off x="1475656" y="1556792"/>
            <a:ext cx="432048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olny kształt 6"/>
          <p:cNvSpPr/>
          <p:nvPr/>
        </p:nvSpPr>
        <p:spPr>
          <a:xfrm>
            <a:off x="1691680" y="1844824"/>
            <a:ext cx="325501" cy="339725"/>
          </a:xfrm>
          <a:custGeom>
            <a:avLst/>
            <a:gdLst>
              <a:gd name="connsiteX0" fmla="*/ 152400 w 325501"/>
              <a:gd name="connsiteY0" fmla="*/ 333375 h 339725"/>
              <a:gd name="connsiteX1" fmla="*/ 238125 w 325501"/>
              <a:gd name="connsiteY1" fmla="*/ 266700 h 339725"/>
              <a:gd name="connsiteX2" fmla="*/ 257175 w 325501"/>
              <a:gd name="connsiteY2" fmla="*/ 238125 h 339725"/>
              <a:gd name="connsiteX3" fmla="*/ 285750 w 325501"/>
              <a:gd name="connsiteY3" fmla="*/ 219075 h 339725"/>
              <a:gd name="connsiteX4" fmla="*/ 314325 w 325501"/>
              <a:gd name="connsiteY4" fmla="*/ 190500 h 339725"/>
              <a:gd name="connsiteX5" fmla="*/ 323850 w 325501"/>
              <a:gd name="connsiteY5" fmla="*/ 161925 h 339725"/>
              <a:gd name="connsiteX6" fmla="*/ 276225 w 325501"/>
              <a:gd name="connsiteY6" fmla="*/ 114300 h 339725"/>
              <a:gd name="connsiteX7" fmla="*/ 257175 w 325501"/>
              <a:gd name="connsiteY7" fmla="*/ 85725 h 339725"/>
              <a:gd name="connsiteX8" fmla="*/ 228600 w 325501"/>
              <a:gd name="connsiteY8" fmla="*/ 66675 h 339725"/>
              <a:gd name="connsiteX9" fmla="*/ 219075 w 325501"/>
              <a:gd name="connsiteY9" fmla="*/ 38100 h 339725"/>
              <a:gd name="connsiteX10" fmla="*/ 161925 w 325501"/>
              <a:gd name="connsiteY10" fmla="*/ 19050 h 339725"/>
              <a:gd name="connsiteX11" fmla="*/ 133350 w 325501"/>
              <a:gd name="connsiteY11" fmla="*/ 9525 h 339725"/>
              <a:gd name="connsiteX12" fmla="*/ 104775 w 325501"/>
              <a:gd name="connsiteY12" fmla="*/ 0 h 339725"/>
              <a:gd name="connsiteX13" fmla="*/ 76200 w 325501"/>
              <a:gd name="connsiteY13" fmla="*/ 19050 h 339725"/>
              <a:gd name="connsiteX14" fmla="*/ 57150 w 325501"/>
              <a:gd name="connsiteY14" fmla="*/ 76200 h 339725"/>
              <a:gd name="connsiteX15" fmla="*/ 28575 w 325501"/>
              <a:gd name="connsiteY15" fmla="*/ 161925 h 339725"/>
              <a:gd name="connsiteX16" fmla="*/ 19050 w 325501"/>
              <a:gd name="connsiteY16" fmla="*/ 190500 h 339725"/>
              <a:gd name="connsiteX17" fmla="*/ 0 w 325501"/>
              <a:gd name="connsiteY17" fmla="*/ 219075 h 339725"/>
              <a:gd name="connsiteX18" fmla="*/ 66675 w 325501"/>
              <a:gd name="connsiteY18" fmla="*/ 238125 h 339725"/>
              <a:gd name="connsiteX19" fmla="*/ 123825 w 325501"/>
              <a:gd name="connsiteY19" fmla="*/ 276225 h 339725"/>
              <a:gd name="connsiteX20" fmla="*/ 142875 w 325501"/>
              <a:gd name="connsiteY20" fmla="*/ 304800 h 339725"/>
              <a:gd name="connsiteX21" fmla="*/ 152400 w 325501"/>
              <a:gd name="connsiteY21" fmla="*/ 3333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501" h="339725">
                <a:moveTo>
                  <a:pt x="152400" y="333375"/>
                </a:moveTo>
                <a:cubicBezTo>
                  <a:pt x="168275" y="327025"/>
                  <a:pt x="210147" y="300273"/>
                  <a:pt x="238125" y="266700"/>
                </a:cubicBezTo>
                <a:cubicBezTo>
                  <a:pt x="245454" y="257906"/>
                  <a:pt x="249080" y="246220"/>
                  <a:pt x="257175" y="238125"/>
                </a:cubicBezTo>
                <a:cubicBezTo>
                  <a:pt x="265270" y="230030"/>
                  <a:pt x="276956" y="226404"/>
                  <a:pt x="285750" y="219075"/>
                </a:cubicBezTo>
                <a:cubicBezTo>
                  <a:pt x="296098" y="210451"/>
                  <a:pt x="304800" y="200025"/>
                  <a:pt x="314325" y="190500"/>
                </a:cubicBezTo>
                <a:cubicBezTo>
                  <a:pt x="317500" y="180975"/>
                  <a:pt x="325501" y="171829"/>
                  <a:pt x="323850" y="161925"/>
                </a:cubicBezTo>
                <a:cubicBezTo>
                  <a:pt x="319881" y="138113"/>
                  <a:pt x="292894" y="125413"/>
                  <a:pt x="276225" y="114300"/>
                </a:cubicBezTo>
                <a:cubicBezTo>
                  <a:pt x="269875" y="104775"/>
                  <a:pt x="265270" y="93820"/>
                  <a:pt x="257175" y="85725"/>
                </a:cubicBezTo>
                <a:cubicBezTo>
                  <a:pt x="249080" y="77630"/>
                  <a:pt x="235751" y="75614"/>
                  <a:pt x="228600" y="66675"/>
                </a:cubicBezTo>
                <a:cubicBezTo>
                  <a:pt x="222328" y="58835"/>
                  <a:pt x="227245" y="43936"/>
                  <a:pt x="219075" y="38100"/>
                </a:cubicBezTo>
                <a:cubicBezTo>
                  <a:pt x="202735" y="26428"/>
                  <a:pt x="180975" y="25400"/>
                  <a:pt x="161925" y="19050"/>
                </a:cubicBezTo>
                <a:lnTo>
                  <a:pt x="133350" y="9525"/>
                </a:lnTo>
                <a:lnTo>
                  <a:pt x="104775" y="0"/>
                </a:lnTo>
                <a:cubicBezTo>
                  <a:pt x="95250" y="6350"/>
                  <a:pt x="82267" y="9342"/>
                  <a:pt x="76200" y="19050"/>
                </a:cubicBezTo>
                <a:cubicBezTo>
                  <a:pt x="65557" y="36078"/>
                  <a:pt x="63500" y="57150"/>
                  <a:pt x="57150" y="76200"/>
                </a:cubicBezTo>
                <a:lnTo>
                  <a:pt x="28575" y="161925"/>
                </a:lnTo>
                <a:cubicBezTo>
                  <a:pt x="25400" y="171450"/>
                  <a:pt x="24619" y="182146"/>
                  <a:pt x="19050" y="190500"/>
                </a:cubicBezTo>
                <a:lnTo>
                  <a:pt x="0" y="219075"/>
                </a:lnTo>
                <a:cubicBezTo>
                  <a:pt x="8968" y="221317"/>
                  <a:pt x="55495" y="231914"/>
                  <a:pt x="66675" y="238125"/>
                </a:cubicBezTo>
                <a:cubicBezTo>
                  <a:pt x="86689" y="249244"/>
                  <a:pt x="123825" y="276225"/>
                  <a:pt x="123825" y="276225"/>
                </a:cubicBezTo>
                <a:cubicBezTo>
                  <a:pt x="130175" y="285750"/>
                  <a:pt x="137755" y="294561"/>
                  <a:pt x="142875" y="304800"/>
                </a:cubicBezTo>
                <a:cubicBezTo>
                  <a:pt x="147365" y="313780"/>
                  <a:pt x="136525" y="339725"/>
                  <a:pt x="152400" y="3333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1259632" y="1988840"/>
            <a:ext cx="216024" cy="5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259632" y="2492896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1475656" y="1988840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9"/>
          <p:cNvGraphicFramePr>
            <a:graphicFrameLocks noChangeAspect="1"/>
          </p:cNvGraphicFramePr>
          <p:nvPr/>
        </p:nvGraphicFramePr>
        <p:xfrm>
          <a:off x="1187624" y="2132856"/>
          <a:ext cx="152400" cy="165100"/>
        </p:xfrm>
        <a:graphic>
          <a:graphicData uri="http://schemas.openxmlformats.org/presentationml/2006/ole">
            <p:oleObj spid="_x0000_s244738" name="Równanie" r:id="rId3" imgW="152280" imgH="164880" progId="Equation.3">
              <p:embed/>
            </p:oleObj>
          </a:graphicData>
        </a:graphic>
      </p:graphicFrame>
      <p:cxnSp>
        <p:nvCxnSpPr>
          <p:cNvPr id="12" name="Łącznik prosty 11"/>
          <p:cNvCxnSpPr/>
          <p:nvPr/>
        </p:nvCxnSpPr>
        <p:spPr>
          <a:xfrm>
            <a:off x="1475656" y="2564904"/>
            <a:ext cx="936104" cy="5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1"/>
          <p:cNvGraphicFramePr>
            <a:graphicFrameLocks noChangeAspect="1"/>
          </p:cNvGraphicFramePr>
          <p:nvPr/>
        </p:nvGraphicFramePr>
        <p:xfrm>
          <a:off x="1835696" y="2852936"/>
          <a:ext cx="114300" cy="127000"/>
        </p:xfrm>
        <a:graphic>
          <a:graphicData uri="http://schemas.openxmlformats.org/presentationml/2006/ole">
            <p:oleObj spid="_x0000_s244739" name="Równanie" r:id="rId4" imgW="114120" imgH="126720" progId="Equation.3">
              <p:embed/>
            </p:oleObj>
          </a:graphicData>
        </a:graphic>
      </p:graphicFrame>
      <p:cxnSp>
        <p:nvCxnSpPr>
          <p:cNvPr id="14" name="Łącznik prosty ze strzałką 13"/>
          <p:cNvCxnSpPr>
            <a:stCxn id="7" idx="14"/>
          </p:cNvCxnSpPr>
          <p:nvPr/>
        </p:nvCxnSpPr>
        <p:spPr>
          <a:xfrm flipH="1" flipV="1">
            <a:off x="1403648" y="1844824"/>
            <a:ext cx="345182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>
            <a:stCxn id="7" idx="2"/>
          </p:cNvCxnSpPr>
          <p:nvPr/>
        </p:nvCxnSpPr>
        <p:spPr>
          <a:xfrm>
            <a:off x="1948855" y="2082949"/>
            <a:ext cx="102865" cy="193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6"/>
          <p:cNvGraphicFramePr>
            <a:graphicFrameLocks noChangeAspect="1"/>
          </p:cNvGraphicFramePr>
          <p:nvPr/>
        </p:nvGraphicFramePr>
        <p:xfrm>
          <a:off x="2051720" y="2276872"/>
          <a:ext cx="215900" cy="177800"/>
        </p:xfrm>
        <a:graphic>
          <a:graphicData uri="http://schemas.openxmlformats.org/presentationml/2006/ole">
            <p:oleObj spid="_x0000_s244740" name="Równanie" r:id="rId5" imgW="215640" imgH="177480" progId="Equation.3">
              <p:embed/>
            </p:oleObj>
          </a:graphicData>
        </a:graphic>
      </p:graphicFrame>
      <p:graphicFrame>
        <p:nvGraphicFramePr>
          <p:cNvPr id="17" name="Object 27"/>
          <p:cNvGraphicFramePr>
            <a:graphicFrameLocks noChangeAspect="1"/>
          </p:cNvGraphicFramePr>
          <p:nvPr/>
        </p:nvGraphicFramePr>
        <p:xfrm>
          <a:off x="3158232" y="1739156"/>
          <a:ext cx="1701800" cy="393700"/>
        </p:xfrm>
        <a:graphic>
          <a:graphicData uri="http://schemas.openxmlformats.org/presentationml/2006/ole">
            <p:oleObj spid="_x0000_s244741" name="Równanie" r:id="rId6" imgW="1701720" imgH="393480" progId="Equation.3">
              <p:embed/>
            </p:oleObj>
          </a:graphicData>
        </a:graphic>
      </p:graphicFrame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1547664" y="1700808"/>
          <a:ext cx="127000" cy="139700"/>
        </p:xfrm>
        <a:graphic>
          <a:graphicData uri="http://schemas.openxmlformats.org/presentationml/2006/ole">
            <p:oleObj spid="_x0000_s244742" name="Równanie" r:id="rId7" imgW="126720" imgH="139680" progId="Equation.3">
              <p:embed/>
            </p:oleObj>
          </a:graphicData>
        </a:graphic>
      </p:graphicFrame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3131840" y="2348880"/>
          <a:ext cx="1181100" cy="431800"/>
        </p:xfrm>
        <a:graphic>
          <a:graphicData uri="http://schemas.openxmlformats.org/presentationml/2006/ole">
            <p:oleObj spid="_x0000_s244744" name="Równanie" r:id="rId8" imgW="1180800" imgH="431640" progId="Equation.3">
              <p:embed/>
            </p:oleObj>
          </a:graphicData>
        </a:graphic>
      </p:graphicFrame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4355976" y="2348880"/>
          <a:ext cx="939800" cy="431800"/>
        </p:xfrm>
        <a:graphic>
          <a:graphicData uri="http://schemas.openxmlformats.org/presentationml/2006/ole">
            <p:oleObj spid="_x0000_s244745" name="Równanie" r:id="rId9" imgW="939600" imgH="431640" progId="Equation.3">
              <p:embed/>
            </p:oleObj>
          </a:graphicData>
        </a:graphic>
      </p:graphicFrame>
      <p:graphicFrame>
        <p:nvGraphicFramePr>
          <p:cNvPr id="244746" name="Object 10"/>
          <p:cNvGraphicFramePr>
            <a:graphicFrameLocks noChangeAspect="1"/>
          </p:cNvGraphicFramePr>
          <p:nvPr/>
        </p:nvGraphicFramePr>
        <p:xfrm>
          <a:off x="5292080" y="2348880"/>
          <a:ext cx="635000" cy="393700"/>
        </p:xfrm>
        <a:graphic>
          <a:graphicData uri="http://schemas.openxmlformats.org/presentationml/2006/ole">
            <p:oleObj spid="_x0000_s244746" name="Równanie" r:id="rId10" imgW="634680" imgH="393480" progId="Equation.3">
              <p:embed/>
            </p:oleObj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3131840" y="314096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gdzie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4747" name="Object 11"/>
          <p:cNvGraphicFramePr>
            <a:graphicFrameLocks noChangeAspect="1"/>
          </p:cNvGraphicFramePr>
          <p:nvPr/>
        </p:nvGraphicFramePr>
        <p:xfrm>
          <a:off x="3851920" y="3140968"/>
          <a:ext cx="762000" cy="368300"/>
        </p:xfrm>
        <a:graphic>
          <a:graphicData uri="http://schemas.openxmlformats.org/presentationml/2006/ole">
            <p:oleObj spid="_x0000_s244747" name="Równanie" r:id="rId11" imgW="761760" imgH="368280" progId="Equation.3">
              <p:embed/>
            </p:oleObj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4788024" y="306896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Biegunowy moment bezwładności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4748" name="Object 12"/>
          <p:cNvGraphicFramePr>
            <a:graphicFrameLocks noChangeAspect="1"/>
          </p:cNvGraphicFramePr>
          <p:nvPr/>
        </p:nvGraphicFramePr>
        <p:xfrm>
          <a:off x="3275856" y="3717032"/>
          <a:ext cx="800100" cy="419100"/>
        </p:xfrm>
        <a:graphic>
          <a:graphicData uri="http://schemas.openxmlformats.org/presentationml/2006/ole">
            <p:oleObj spid="_x0000_s244748" name="Równanie" r:id="rId12" imgW="799920" imgH="419040" progId="Equation.3">
              <p:embed/>
            </p:oleObj>
          </a:graphicData>
        </a:graphic>
      </p:graphicFrame>
      <p:graphicFrame>
        <p:nvGraphicFramePr>
          <p:cNvPr id="244749" name="Object 13"/>
          <p:cNvGraphicFramePr>
            <a:graphicFrameLocks noChangeAspect="1"/>
          </p:cNvGraphicFramePr>
          <p:nvPr/>
        </p:nvGraphicFramePr>
        <p:xfrm>
          <a:off x="4139952" y="3717032"/>
          <a:ext cx="482600" cy="419100"/>
        </p:xfrm>
        <a:graphic>
          <a:graphicData uri="http://schemas.openxmlformats.org/presentationml/2006/ole">
            <p:oleObj spid="_x0000_s244749" name="Równanie" r:id="rId13" imgW="482400" imgH="419040" progId="Equation.3">
              <p:embed/>
            </p:oleObj>
          </a:graphicData>
        </a:graphic>
      </p:graphicFrame>
      <p:sp>
        <p:nvSpPr>
          <p:cNvPr id="29" name="Strzałka w prawo 28"/>
          <p:cNvSpPr/>
          <p:nvPr/>
        </p:nvSpPr>
        <p:spPr>
          <a:xfrm>
            <a:off x="4932040" y="3789040"/>
            <a:ext cx="504056" cy="216024"/>
          </a:xfrm>
          <a:prstGeom prst="right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44750" name="Object 14"/>
          <p:cNvGraphicFramePr>
            <a:graphicFrameLocks noChangeAspect="1"/>
          </p:cNvGraphicFramePr>
          <p:nvPr/>
        </p:nvGraphicFramePr>
        <p:xfrm>
          <a:off x="5580112" y="3645024"/>
          <a:ext cx="622300" cy="431800"/>
        </p:xfrm>
        <a:graphic>
          <a:graphicData uri="http://schemas.openxmlformats.org/presentationml/2006/ole">
            <p:oleObj spid="_x0000_s244750" name="Równanie" r:id="rId14" imgW="622080" imgH="431640" progId="Equation.3">
              <p:embed/>
            </p:oleObj>
          </a:graphicData>
        </a:graphic>
      </p:graphicFrame>
      <p:sp>
        <p:nvSpPr>
          <p:cNvPr id="31" name="pole tekstowe 30"/>
          <p:cNvSpPr txBox="1"/>
          <p:nvPr/>
        </p:nvSpPr>
        <p:spPr>
          <a:xfrm>
            <a:off x="6372200" y="3717032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Rozkład liniowy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467544" y="4221088"/>
            <a:ext cx="2160240" cy="216024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3" name="Łącznik prosty 32"/>
          <p:cNvCxnSpPr>
            <a:stCxn id="32" idx="2"/>
          </p:cNvCxnSpPr>
          <p:nvPr/>
        </p:nvCxnSpPr>
        <p:spPr>
          <a:xfrm>
            <a:off x="467544" y="5301208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V="1">
            <a:off x="467544" y="4797152"/>
            <a:ext cx="216024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flipV="1">
            <a:off x="2627784" y="4797152"/>
            <a:ext cx="0" cy="50405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V="1">
            <a:off x="467544" y="5301208"/>
            <a:ext cx="0" cy="50405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 flipV="1">
            <a:off x="2411760" y="4869160"/>
            <a:ext cx="0" cy="43204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/>
          <p:cNvCxnSpPr/>
          <p:nvPr/>
        </p:nvCxnSpPr>
        <p:spPr>
          <a:xfrm flipV="1">
            <a:off x="2195736" y="4941168"/>
            <a:ext cx="0" cy="36004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flipV="1">
            <a:off x="1979712" y="5085184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V="1">
            <a:off x="1763688" y="5157192"/>
            <a:ext cx="0" cy="14401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flipV="1">
            <a:off x="1259632" y="5301208"/>
            <a:ext cx="0" cy="144016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/>
        </p:nvCxnSpPr>
        <p:spPr>
          <a:xfrm flipV="1">
            <a:off x="1043608" y="5301208"/>
            <a:ext cx="0" cy="216024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59"/>
          <p:cNvCxnSpPr/>
          <p:nvPr/>
        </p:nvCxnSpPr>
        <p:spPr>
          <a:xfrm flipV="1">
            <a:off x="827584" y="5301208"/>
            <a:ext cx="0" cy="36004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60"/>
          <p:cNvCxnSpPr/>
          <p:nvPr/>
        </p:nvCxnSpPr>
        <p:spPr>
          <a:xfrm flipV="1">
            <a:off x="611560" y="5301208"/>
            <a:ext cx="0" cy="432048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61"/>
          <p:cNvCxnSpPr/>
          <p:nvPr/>
        </p:nvCxnSpPr>
        <p:spPr>
          <a:xfrm>
            <a:off x="1547664" y="5301208"/>
            <a:ext cx="936104" cy="504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21"/>
          <p:cNvGraphicFramePr>
            <a:graphicFrameLocks noChangeAspect="1"/>
          </p:cNvGraphicFramePr>
          <p:nvPr/>
        </p:nvGraphicFramePr>
        <p:xfrm>
          <a:off x="1907704" y="5589240"/>
          <a:ext cx="114300" cy="127000"/>
        </p:xfrm>
        <a:graphic>
          <a:graphicData uri="http://schemas.openxmlformats.org/presentationml/2006/ole">
            <p:oleObj spid="_x0000_s244751" name="Równanie" r:id="rId15" imgW="114120" imgH="126720" progId="Equation.3">
              <p:embed/>
            </p:oleObj>
          </a:graphicData>
        </a:graphic>
      </p:graphicFrame>
      <p:cxnSp>
        <p:nvCxnSpPr>
          <p:cNvPr id="64" name="Łącznik prosty 63"/>
          <p:cNvCxnSpPr/>
          <p:nvPr/>
        </p:nvCxnSpPr>
        <p:spPr>
          <a:xfrm flipV="1">
            <a:off x="2915816" y="4797152"/>
            <a:ext cx="0" cy="504056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/>
        </p:nvCxnSpPr>
        <p:spPr>
          <a:xfrm>
            <a:off x="2771800" y="4797152"/>
            <a:ext cx="288032" cy="0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/>
          <p:nvPr/>
        </p:nvCxnSpPr>
        <p:spPr>
          <a:xfrm>
            <a:off x="2771800" y="5301208"/>
            <a:ext cx="288032" cy="0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4752" name="Object 16"/>
          <p:cNvGraphicFramePr>
            <a:graphicFrameLocks noChangeAspect="1"/>
          </p:cNvGraphicFramePr>
          <p:nvPr/>
        </p:nvGraphicFramePr>
        <p:xfrm>
          <a:off x="2915816" y="4941168"/>
          <a:ext cx="279400" cy="228600"/>
        </p:xfrm>
        <a:graphic>
          <a:graphicData uri="http://schemas.openxmlformats.org/presentationml/2006/ole">
            <p:oleObj spid="_x0000_s244752" name="Równanie" r:id="rId16" imgW="279360" imgH="228600" progId="Equation.3">
              <p:embed/>
            </p:oleObj>
          </a:graphicData>
        </a:graphic>
      </p:graphicFrame>
      <p:graphicFrame>
        <p:nvGraphicFramePr>
          <p:cNvPr id="244753" name="Object 17"/>
          <p:cNvGraphicFramePr>
            <a:graphicFrameLocks noChangeAspect="1"/>
          </p:cNvGraphicFramePr>
          <p:nvPr/>
        </p:nvGraphicFramePr>
        <p:xfrm>
          <a:off x="4235450" y="4509368"/>
          <a:ext cx="673100" cy="431800"/>
        </p:xfrm>
        <a:graphic>
          <a:graphicData uri="http://schemas.openxmlformats.org/presentationml/2006/ole">
            <p:oleObj spid="_x0000_s244753" name="Równanie" r:id="rId17" imgW="672840" imgH="431640" progId="Equation.3">
              <p:embed/>
            </p:oleObj>
          </a:graphicData>
        </a:graphic>
      </p:graphicFrame>
      <p:sp>
        <p:nvSpPr>
          <p:cNvPr id="70" name="Prostokąt 69"/>
          <p:cNvSpPr/>
          <p:nvPr/>
        </p:nvSpPr>
        <p:spPr>
          <a:xfrm>
            <a:off x="3347864" y="5229200"/>
            <a:ext cx="564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gdzie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4754" name="Object 18"/>
          <p:cNvGraphicFramePr>
            <a:graphicFrameLocks noChangeAspect="1"/>
          </p:cNvGraphicFramePr>
          <p:nvPr/>
        </p:nvGraphicFramePr>
        <p:xfrm>
          <a:off x="4298950" y="5157192"/>
          <a:ext cx="546100" cy="393700"/>
        </p:xfrm>
        <a:graphic>
          <a:graphicData uri="http://schemas.openxmlformats.org/presentationml/2006/ole">
            <p:oleObj spid="_x0000_s244754" name="Równanie" r:id="rId18" imgW="545760" imgH="393480" progId="Equation.3">
              <p:embed/>
            </p:oleObj>
          </a:graphicData>
        </a:graphic>
      </p:graphicFrame>
      <p:sp>
        <p:nvSpPr>
          <p:cNvPr id="72" name="pole tekstowe 71"/>
          <p:cNvSpPr txBox="1"/>
          <p:nvPr/>
        </p:nvSpPr>
        <p:spPr>
          <a:xfrm>
            <a:off x="5076056" y="515719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Wskaźnik wytrzymałości przy skręcaniu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44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44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24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24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4" grpId="0"/>
      <p:bldP spid="26" grpId="0"/>
      <p:bldP spid="29" grpId="0" animBg="1"/>
      <p:bldP spid="31" grpId="0"/>
      <p:bldP spid="32" grpId="0" animBg="1"/>
      <p:bldP spid="70" grpId="0"/>
      <p:bldP spid="7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</a:rPr>
              <a:t>Skręcanie prętów o przekroju niekołowym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91680" y="1844824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Nie obowiązuje założenie płaskich przekrojów.  Rozwiązania są przybliżone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07704" y="2852936"/>
            <a:ext cx="1656184" cy="252028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" name="Łącznik prosty 6"/>
          <p:cNvCxnSpPr>
            <a:stCxn id="5" idx="1"/>
            <a:endCxn id="5" idx="3"/>
          </p:cNvCxnSpPr>
          <p:nvPr/>
        </p:nvCxnSpPr>
        <p:spPr>
          <a:xfrm>
            <a:off x="1907704" y="4113076"/>
            <a:ext cx="165618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>
            <a:stCxn id="5" idx="1"/>
          </p:cNvCxnSpPr>
          <p:nvPr/>
        </p:nvCxnSpPr>
        <p:spPr>
          <a:xfrm>
            <a:off x="1907704" y="4113076"/>
            <a:ext cx="0" cy="46805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563888" y="3645024"/>
            <a:ext cx="0" cy="468052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V="1">
            <a:off x="1907704" y="3645024"/>
            <a:ext cx="1656184" cy="9361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051720" y="4077072"/>
            <a:ext cx="0" cy="43204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267744" y="4149080"/>
            <a:ext cx="0" cy="25202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483768" y="4077072"/>
            <a:ext cx="0" cy="18002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3347864" y="3717032"/>
            <a:ext cx="0" cy="396044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131840" y="3861048"/>
            <a:ext cx="0" cy="252028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2915816" y="4005064"/>
            <a:ext cx="0" cy="108012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>
            <a:stCxn id="5" idx="0"/>
            <a:endCxn id="5" idx="2"/>
          </p:cNvCxnSpPr>
          <p:nvPr/>
        </p:nvCxnSpPr>
        <p:spPr>
          <a:xfrm>
            <a:off x="2735796" y="2852936"/>
            <a:ext cx="0" cy="25202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2483768" y="2852936"/>
            <a:ext cx="504056" cy="25202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/>
          <p:nvPr/>
        </p:nvCxnSpPr>
        <p:spPr>
          <a:xfrm>
            <a:off x="2483768" y="2924944"/>
            <a:ext cx="216024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2555776" y="3284984"/>
            <a:ext cx="1440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>
            <a:off x="2627784" y="3645024"/>
            <a:ext cx="1440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2699792" y="5229200"/>
            <a:ext cx="21602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>
            <a:off x="2699792" y="4869160"/>
            <a:ext cx="216024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/>
          <p:cNvCxnSpPr/>
          <p:nvPr/>
        </p:nvCxnSpPr>
        <p:spPr>
          <a:xfrm>
            <a:off x="2699792" y="4581128"/>
            <a:ext cx="1440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owolny kształt 59"/>
          <p:cNvSpPr/>
          <p:nvPr/>
        </p:nvSpPr>
        <p:spPr>
          <a:xfrm>
            <a:off x="1914525" y="2867025"/>
            <a:ext cx="1647825" cy="2505075"/>
          </a:xfrm>
          <a:custGeom>
            <a:avLst/>
            <a:gdLst>
              <a:gd name="connsiteX0" fmla="*/ 1647825 w 1647825"/>
              <a:gd name="connsiteY0" fmla="*/ 0 h 2505075"/>
              <a:gd name="connsiteX1" fmla="*/ 1285875 w 1647825"/>
              <a:gd name="connsiteY1" fmla="*/ 200025 h 2505075"/>
              <a:gd name="connsiteX2" fmla="*/ 1028700 w 1647825"/>
              <a:gd name="connsiteY2" fmla="*/ 561975 h 2505075"/>
              <a:gd name="connsiteX3" fmla="*/ 819150 w 1647825"/>
              <a:gd name="connsiteY3" fmla="*/ 1247775 h 2505075"/>
              <a:gd name="connsiteX4" fmla="*/ 723900 w 1647825"/>
              <a:gd name="connsiteY4" fmla="*/ 1609725 h 2505075"/>
              <a:gd name="connsiteX5" fmla="*/ 638175 w 1647825"/>
              <a:gd name="connsiteY5" fmla="*/ 1857375 h 2505075"/>
              <a:gd name="connsiteX6" fmla="*/ 447675 w 1647825"/>
              <a:gd name="connsiteY6" fmla="*/ 2228850 h 2505075"/>
              <a:gd name="connsiteX7" fmla="*/ 0 w 1647825"/>
              <a:gd name="connsiteY7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825" h="2505075">
                <a:moveTo>
                  <a:pt x="1647825" y="0"/>
                </a:moveTo>
                <a:cubicBezTo>
                  <a:pt x="1518444" y="53181"/>
                  <a:pt x="1389063" y="106363"/>
                  <a:pt x="1285875" y="200025"/>
                </a:cubicBezTo>
                <a:cubicBezTo>
                  <a:pt x="1182688" y="293688"/>
                  <a:pt x="1106487" y="387350"/>
                  <a:pt x="1028700" y="561975"/>
                </a:cubicBezTo>
                <a:cubicBezTo>
                  <a:pt x="950913" y="736600"/>
                  <a:pt x="869950" y="1073150"/>
                  <a:pt x="819150" y="1247775"/>
                </a:cubicBezTo>
                <a:cubicBezTo>
                  <a:pt x="768350" y="1422400"/>
                  <a:pt x="754062" y="1508125"/>
                  <a:pt x="723900" y="1609725"/>
                </a:cubicBezTo>
                <a:cubicBezTo>
                  <a:pt x="693738" y="1711325"/>
                  <a:pt x="684213" y="1754188"/>
                  <a:pt x="638175" y="1857375"/>
                </a:cubicBezTo>
                <a:cubicBezTo>
                  <a:pt x="592138" y="1960563"/>
                  <a:pt x="554037" y="2120900"/>
                  <a:pt x="447675" y="2228850"/>
                </a:cubicBezTo>
                <a:cubicBezTo>
                  <a:pt x="341313" y="2336800"/>
                  <a:pt x="0" y="2505075"/>
                  <a:pt x="0" y="2505075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2" name="Łącznik prosty 61"/>
          <p:cNvCxnSpPr/>
          <p:nvPr/>
        </p:nvCxnSpPr>
        <p:spPr>
          <a:xfrm flipH="1">
            <a:off x="1907704" y="2852936"/>
            <a:ext cx="1656184" cy="252028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63"/>
          <p:cNvCxnSpPr>
            <a:stCxn id="60" idx="2"/>
          </p:cNvCxnSpPr>
          <p:nvPr/>
        </p:nvCxnSpPr>
        <p:spPr>
          <a:xfrm>
            <a:off x="2943225" y="3429000"/>
            <a:ext cx="188615" cy="36004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3059832" y="3212976"/>
            <a:ext cx="216024" cy="72008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>
            <a:off x="2843808" y="3645024"/>
            <a:ext cx="188615" cy="36004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/>
          <p:nvPr/>
        </p:nvCxnSpPr>
        <p:spPr>
          <a:xfrm>
            <a:off x="2123728" y="5013176"/>
            <a:ext cx="216024" cy="72008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ze strzałką 69"/>
          <p:cNvCxnSpPr/>
          <p:nvPr/>
        </p:nvCxnSpPr>
        <p:spPr>
          <a:xfrm>
            <a:off x="2267744" y="4797152"/>
            <a:ext cx="260623" cy="360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Łącznik prosty ze strzałką 71"/>
          <p:cNvCxnSpPr/>
          <p:nvPr/>
        </p:nvCxnSpPr>
        <p:spPr>
          <a:xfrm>
            <a:off x="2411760" y="4509120"/>
            <a:ext cx="188615" cy="36004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4355976" y="2852936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>
            <a:off x="3995936" y="285293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>
            <a:off x="4067944" y="537321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>
            <a:off x="1907704" y="573325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>
            <a:off x="1907704" y="55892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/>
        </p:nvCxnSpPr>
        <p:spPr>
          <a:xfrm>
            <a:off x="3563888" y="55892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4427984" y="4221088"/>
          <a:ext cx="127000" cy="177800"/>
        </p:xfrm>
        <a:graphic>
          <a:graphicData uri="http://schemas.openxmlformats.org/presentationml/2006/ole">
            <p:oleObj spid="_x0000_s245763" name="Równanie" r:id="rId3" imgW="126720" imgH="177480" progId="Equation.3">
              <p:embed/>
            </p:oleObj>
          </a:graphicData>
        </a:graphic>
      </p:graphicFrame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2627784" y="5517232"/>
          <a:ext cx="127000" cy="177800"/>
        </p:xfrm>
        <a:graphic>
          <a:graphicData uri="http://schemas.openxmlformats.org/presentationml/2006/ole">
            <p:oleObj spid="_x0000_s245764" name="Równanie" r:id="rId4" imgW="126720" imgH="177480" progId="Equation.3">
              <p:embed/>
            </p:oleObj>
          </a:graphicData>
        </a:graphic>
      </p:graphicFrame>
      <p:cxnSp>
        <p:nvCxnSpPr>
          <p:cNvPr id="88" name="Łącznik prosty 87"/>
          <p:cNvCxnSpPr/>
          <p:nvPr/>
        </p:nvCxnSpPr>
        <p:spPr>
          <a:xfrm>
            <a:off x="1331640" y="414908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90"/>
          <p:cNvCxnSpPr/>
          <p:nvPr/>
        </p:nvCxnSpPr>
        <p:spPr>
          <a:xfrm>
            <a:off x="1187624" y="41490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92"/>
          <p:cNvCxnSpPr/>
          <p:nvPr/>
        </p:nvCxnSpPr>
        <p:spPr>
          <a:xfrm>
            <a:off x="1187624" y="46531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1331640" y="4293096"/>
          <a:ext cx="279400" cy="228600"/>
        </p:xfrm>
        <a:graphic>
          <a:graphicData uri="http://schemas.openxmlformats.org/presentationml/2006/ole">
            <p:oleObj spid="_x0000_s245765" name="Równanie" r:id="rId5" imgW="279360" imgH="228600" progId="Equation.3">
              <p:embed/>
            </p:oleObj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4860032" y="2996951"/>
          <a:ext cx="423416" cy="346431"/>
        </p:xfrm>
        <a:graphic>
          <a:graphicData uri="http://schemas.openxmlformats.org/presentationml/2006/ole">
            <p:oleObj spid="_x0000_s245766" name="Równanie" r:id="rId6" imgW="279360" imgH="228600" progId="Equation.3">
              <p:embed/>
            </p:oleObj>
          </a:graphicData>
        </a:graphic>
      </p:graphicFrame>
      <p:sp>
        <p:nvSpPr>
          <p:cNvPr id="96" name="pole tekstowe 95"/>
          <p:cNvSpPr txBox="1"/>
          <p:nvPr/>
        </p:nvSpPr>
        <p:spPr>
          <a:xfrm>
            <a:off x="5508104" y="304921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 połowie dłuższego boku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pole tekstowe 96"/>
          <p:cNvSpPr txBox="1"/>
          <p:nvPr/>
        </p:nvSpPr>
        <p:spPr>
          <a:xfrm>
            <a:off x="4932040" y="400506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 przybliżeniu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5652120" y="4509120"/>
          <a:ext cx="939800" cy="393700"/>
        </p:xfrm>
        <a:graphic>
          <a:graphicData uri="http://schemas.openxmlformats.org/presentationml/2006/ole">
            <p:oleObj spid="_x0000_s245767" name="Równanie" r:id="rId7" imgW="939600" imgH="393480" progId="Equation.3">
              <p:embed/>
            </p:oleObj>
          </a:graphicData>
        </a:graphic>
      </p:graphicFrame>
      <p:graphicFrame>
        <p:nvGraphicFramePr>
          <p:cNvPr id="99" name="Tabela 98"/>
          <p:cNvGraphicFramePr>
            <a:graphicFrameLocks noGrp="1"/>
          </p:cNvGraphicFramePr>
          <p:nvPr/>
        </p:nvGraphicFramePr>
        <p:xfrm>
          <a:off x="1763688" y="594928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45768" name="Object 8"/>
          <p:cNvGraphicFramePr>
            <a:graphicFrameLocks noChangeAspect="1"/>
          </p:cNvGraphicFramePr>
          <p:nvPr/>
        </p:nvGraphicFramePr>
        <p:xfrm>
          <a:off x="2195736" y="5949280"/>
          <a:ext cx="152400" cy="393700"/>
        </p:xfrm>
        <a:graphic>
          <a:graphicData uri="http://schemas.openxmlformats.org/presentationml/2006/ole">
            <p:oleObj spid="_x0000_s245768" name="Równanie" r:id="rId8" imgW="152280" imgH="393480" progId="Equation.3">
              <p:embed/>
            </p:oleObj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3275856" y="6093296"/>
          <a:ext cx="88900" cy="165100"/>
        </p:xfrm>
        <a:graphic>
          <a:graphicData uri="http://schemas.openxmlformats.org/presentationml/2006/ole">
            <p:oleObj spid="_x0000_s245769" name="Równanie" r:id="rId9" imgW="88560" imgH="164880" progId="Equation.3">
              <p:embed/>
            </p:oleObj>
          </a:graphicData>
        </a:graphic>
      </p:graphicFrame>
      <p:graphicFrame>
        <p:nvGraphicFramePr>
          <p:cNvPr id="245770" name="Object 10"/>
          <p:cNvGraphicFramePr>
            <a:graphicFrameLocks noChangeAspect="1"/>
          </p:cNvGraphicFramePr>
          <p:nvPr/>
        </p:nvGraphicFramePr>
        <p:xfrm>
          <a:off x="4211960" y="6072212"/>
          <a:ext cx="127000" cy="165100"/>
        </p:xfrm>
        <a:graphic>
          <a:graphicData uri="http://schemas.openxmlformats.org/presentationml/2006/ole">
            <p:oleObj spid="_x0000_s245770" name="Równanie" r:id="rId10" imgW="126720" imgH="164880" progId="Equation.3">
              <p:embed/>
            </p:oleObj>
          </a:graphicData>
        </a:graphic>
      </p:graphicFrame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5220072" y="6093296"/>
          <a:ext cx="127000" cy="165100"/>
        </p:xfrm>
        <a:graphic>
          <a:graphicData uri="http://schemas.openxmlformats.org/presentationml/2006/ole">
            <p:oleObj spid="_x0000_s245771" name="Równanie" r:id="rId11" imgW="126720" imgH="164880" progId="Equation.3">
              <p:embed/>
            </p:oleObj>
          </a:graphicData>
        </a:graphic>
      </p:graphicFrame>
      <p:graphicFrame>
        <p:nvGraphicFramePr>
          <p:cNvPr id="245772" name="Object 12"/>
          <p:cNvGraphicFramePr>
            <a:graphicFrameLocks noChangeAspect="1"/>
          </p:cNvGraphicFramePr>
          <p:nvPr/>
        </p:nvGraphicFramePr>
        <p:xfrm>
          <a:off x="6228184" y="6059512"/>
          <a:ext cx="114300" cy="177800"/>
        </p:xfrm>
        <a:graphic>
          <a:graphicData uri="http://schemas.openxmlformats.org/presentationml/2006/ole">
            <p:oleObj spid="_x0000_s245772" name="Równanie" r:id="rId12" imgW="114120" imgH="177480" progId="Equation.3">
              <p:embed/>
            </p:oleObj>
          </a:graphicData>
        </a:graphic>
      </p:graphicFrame>
      <p:graphicFrame>
        <p:nvGraphicFramePr>
          <p:cNvPr id="245773" name="Object 13"/>
          <p:cNvGraphicFramePr>
            <a:graphicFrameLocks noChangeAspect="1"/>
          </p:cNvGraphicFramePr>
          <p:nvPr/>
        </p:nvGraphicFramePr>
        <p:xfrm>
          <a:off x="7236296" y="6093296"/>
          <a:ext cx="152400" cy="127000"/>
        </p:xfrm>
        <a:graphic>
          <a:graphicData uri="http://schemas.openxmlformats.org/presentationml/2006/ole">
            <p:oleObj spid="_x0000_s245773" name="Równanie" r:id="rId13" imgW="152280" imgH="126720" progId="Equation.3">
              <p:embed/>
            </p:oleObj>
          </a:graphicData>
        </a:graphic>
      </p:graphicFrame>
      <p:graphicFrame>
        <p:nvGraphicFramePr>
          <p:cNvPr id="245774" name="Object 14"/>
          <p:cNvGraphicFramePr>
            <a:graphicFrameLocks noChangeAspect="1"/>
          </p:cNvGraphicFramePr>
          <p:nvPr/>
        </p:nvGraphicFramePr>
        <p:xfrm>
          <a:off x="2195736" y="6453336"/>
          <a:ext cx="152400" cy="139700"/>
        </p:xfrm>
        <a:graphic>
          <a:graphicData uri="http://schemas.openxmlformats.org/presentationml/2006/ole">
            <p:oleObj spid="_x0000_s245774" name="Równanie" r:id="rId14" imgW="152280" imgH="139680" progId="Equation.3">
              <p:embed/>
            </p:oleObj>
          </a:graphicData>
        </a:graphic>
      </p:graphicFrame>
      <p:graphicFrame>
        <p:nvGraphicFramePr>
          <p:cNvPr id="245775" name="Object 15"/>
          <p:cNvGraphicFramePr>
            <a:graphicFrameLocks noChangeAspect="1"/>
          </p:cNvGraphicFramePr>
          <p:nvPr/>
        </p:nvGraphicFramePr>
        <p:xfrm>
          <a:off x="3131840" y="6453336"/>
          <a:ext cx="381000" cy="203200"/>
        </p:xfrm>
        <a:graphic>
          <a:graphicData uri="http://schemas.openxmlformats.org/presentationml/2006/ole">
            <p:oleObj spid="_x0000_s245775" name="Równanie" r:id="rId15" imgW="380880" imgH="203040" progId="Equation.3">
              <p:embed/>
            </p:oleObj>
          </a:graphicData>
        </a:graphic>
      </p:graphicFrame>
      <p:graphicFrame>
        <p:nvGraphicFramePr>
          <p:cNvPr id="245776" name="Object 16"/>
          <p:cNvGraphicFramePr>
            <a:graphicFrameLocks noChangeAspect="1"/>
          </p:cNvGraphicFramePr>
          <p:nvPr/>
        </p:nvGraphicFramePr>
        <p:xfrm>
          <a:off x="4139952" y="6453336"/>
          <a:ext cx="393700" cy="203200"/>
        </p:xfrm>
        <a:graphic>
          <a:graphicData uri="http://schemas.openxmlformats.org/presentationml/2006/ole">
            <p:oleObj spid="_x0000_s245776" name="Równanie" r:id="rId16" imgW="393480" imgH="203040" progId="Equation.3">
              <p:embed/>
            </p:oleObj>
          </a:graphicData>
        </a:graphic>
      </p:graphicFrame>
      <p:graphicFrame>
        <p:nvGraphicFramePr>
          <p:cNvPr id="245777" name="Object 17"/>
          <p:cNvGraphicFramePr>
            <a:graphicFrameLocks noChangeAspect="1"/>
          </p:cNvGraphicFramePr>
          <p:nvPr/>
        </p:nvGraphicFramePr>
        <p:xfrm>
          <a:off x="5148064" y="6453336"/>
          <a:ext cx="393700" cy="203200"/>
        </p:xfrm>
        <a:graphic>
          <a:graphicData uri="http://schemas.openxmlformats.org/presentationml/2006/ole">
            <p:oleObj spid="_x0000_s245777" name="Równanie" r:id="rId17" imgW="393480" imgH="203040" progId="Equation.3">
              <p:embed/>
            </p:oleObj>
          </a:graphicData>
        </a:graphic>
      </p:graphicFrame>
      <p:graphicFrame>
        <p:nvGraphicFramePr>
          <p:cNvPr id="245778" name="Object 18"/>
          <p:cNvGraphicFramePr>
            <a:graphicFrameLocks noChangeAspect="1"/>
          </p:cNvGraphicFramePr>
          <p:nvPr/>
        </p:nvGraphicFramePr>
        <p:xfrm>
          <a:off x="6156176" y="6453336"/>
          <a:ext cx="381000" cy="203200"/>
        </p:xfrm>
        <a:graphic>
          <a:graphicData uri="http://schemas.openxmlformats.org/presentationml/2006/ole">
            <p:oleObj spid="_x0000_s245778" name="Równanie" r:id="rId18" imgW="380880" imgH="203040" progId="Equation.3">
              <p:embed/>
            </p:oleObj>
          </a:graphicData>
        </a:graphic>
      </p:graphicFrame>
      <p:graphicFrame>
        <p:nvGraphicFramePr>
          <p:cNvPr id="245779" name="Object 19"/>
          <p:cNvGraphicFramePr>
            <a:graphicFrameLocks noChangeAspect="1"/>
          </p:cNvGraphicFramePr>
          <p:nvPr/>
        </p:nvGraphicFramePr>
        <p:xfrm>
          <a:off x="7092280" y="6466160"/>
          <a:ext cx="381000" cy="203200"/>
        </p:xfrm>
        <a:graphic>
          <a:graphicData uri="http://schemas.openxmlformats.org/presentationml/2006/ole">
            <p:oleObj spid="_x0000_s245779" name="Równanie" r:id="rId19" imgW="380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4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24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24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24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24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24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0" grpId="0" animBg="1"/>
      <p:bldP spid="96" grpId="0"/>
      <p:bldP spid="9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170080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Założenia: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2411760" y="285293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3419872" y="1844824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>
            <a:off x="2915816" y="2060848"/>
            <a:ext cx="1008112" cy="1584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3203848" y="1844824"/>
          <a:ext cx="152400" cy="139700"/>
        </p:xfrm>
        <a:graphic>
          <a:graphicData uri="http://schemas.openxmlformats.org/presentationml/2006/ole">
            <p:oleObj spid="_x0000_s248835" name="Równanie" r:id="rId3" imgW="152280" imgH="139680" progId="Equation.3">
              <p:embed/>
            </p:oleObj>
          </a:graphicData>
        </a:graphic>
      </p:graphicFrame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5148064" y="2924944"/>
          <a:ext cx="127000" cy="139700"/>
        </p:xfrm>
        <a:graphic>
          <a:graphicData uri="http://schemas.openxmlformats.org/presentationml/2006/ole">
            <p:oleObj spid="_x0000_s248836" name="Równanie" r:id="rId4" imgW="126720" imgH="139680" progId="Equation.3">
              <p:embed/>
            </p:oleObj>
          </a:graphicData>
        </a:graphic>
      </p:graphicFrame>
      <p:cxnSp>
        <p:nvCxnSpPr>
          <p:cNvPr id="16" name="Łącznik prosty 15"/>
          <p:cNvCxnSpPr/>
          <p:nvPr/>
        </p:nvCxnSpPr>
        <p:spPr>
          <a:xfrm>
            <a:off x="3419872" y="2060848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2915816" y="3645024"/>
            <a:ext cx="13681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4211960" y="2060848"/>
            <a:ext cx="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4211960" y="2852936"/>
            <a:ext cx="0" cy="7920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8837" name="Object 5"/>
          <p:cNvGraphicFramePr>
            <a:graphicFrameLocks noChangeAspect="1"/>
          </p:cNvGraphicFramePr>
          <p:nvPr/>
        </p:nvGraphicFramePr>
        <p:xfrm>
          <a:off x="4211960" y="2420888"/>
          <a:ext cx="190500" cy="228600"/>
        </p:xfrm>
        <a:graphic>
          <a:graphicData uri="http://schemas.openxmlformats.org/presentationml/2006/ole">
            <p:oleObj spid="_x0000_s248837" name="Równanie" r:id="rId5" imgW="190440" imgH="228600" progId="Equation.3">
              <p:embed/>
            </p:oleObj>
          </a:graphicData>
        </a:graphic>
      </p:graphicFrame>
      <p:graphicFrame>
        <p:nvGraphicFramePr>
          <p:cNvPr id="248838" name="Object 6"/>
          <p:cNvGraphicFramePr>
            <a:graphicFrameLocks noChangeAspect="1"/>
          </p:cNvGraphicFramePr>
          <p:nvPr/>
        </p:nvGraphicFramePr>
        <p:xfrm>
          <a:off x="4211960" y="3140968"/>
          <a:ext cx="190500" cy="228600"/>
        </p:xfrm>
        <a:graphic>
          <a:graphicData uri="http://schemas.openxmlformats.org/presentationml/2006/ole">
            <p:oleObj spid="_x0000_s248838" name="Równanie" r:id="rId6" imgW="190440" imgH="228600" progId="Equation.3">
              <p:embed/>
            </p:oleObj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115616" y="4365104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Jeśli pręt ściskany lub rozciągany to: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4067944" y="4437112"/>
          <a:ext cx="876300" cy="228600"/>
        </p:xfrm>
        <a:graphic>
          <a:graphicData uri="http://schemas.openxmlformats.org/presentationml/2006/ole">
            <p:oleObj spid="_x0000_s248839" name="Równanie" r:id="rId7" imgW="876240" imgH="228600" progId="Equation.3">
              <p:embed/>
            </p:oleObj>
          </a:graphicData>
        </a:graphic>
      </p:graphicFrame>
      <p:graphicFrame>
        <p:nvGraphicFramePr>
          <p:cNvPr id="248840" name="Object 8"/>
          <p:cNvGraphicFramePr>
            <a:graphicFrameLocks noChangeAspect="1"/>
          </p:cNvGraphicFramePr>
          <p:nvPr/>
        </p:nvGraphicFramePr>
        <p:xfrm>
          <a:off x="5724128" y="2708920"/>
          <a:ext cx="190500" cy="228600"/>
        </p:xfrm>
        <a:graphic>
          <a:graphicData uri="http://schemas.openxmlformats.org/presentationml/2006/ole">
            <p:oleObj spid="_x0000_s248840" name="Równanie" r:id="rId8" imgW="190440" imgH="228600" progId="Equation.3">
              <p:embed/>
            </p:oleObj>
          </a:graphicData>
        </a:graphic>
      </p:graphicFrame>
      <p:sp>
        <p:nvSpPr>
          <p:cNvPr id="32" name="pole tekstowe 31"/>
          <p:cNvSpPr txBox="1"/>
          <p:nvPr/>
        </p:nvSpPr>
        <p:spPr>
          <a:xfrm>
            <a:off x="5940152" y="270892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- Naprężenie niszczące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683568" y="4797152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 złożonym stanie naprężenia nie sposób ustalić naprężenia niszczącego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6156176" y="4843884"/>
          <a:ext cx="1308100" cy="241300"/>
        </p:xfrm>
        <a:graphic>
          <a:graphicData uri="http://schemas.openxmlformats.org/presentationml/2006/ole">
            <p:oleObj spid="_x0000_s248841" name="Równanie" r:id="rId9" imgW="1307880" imgH="241200" progId="Equation.3">
              <p:embed/>
            </p:oleObj>
          </a:graphicData>
        </a:graphic>
      </p:graphicFrame>
      <p:sp>
        <p:nvSpPr>
          <p:cNvPr id="35" name="pole tekstowe 34"/>
          <p:cNvSpPr txBox="1"/>
          <p:nvPr/>
        </p:nvSpPr>
        <p:spPr>
          <a:xfrm>
            <a:off x="755576" y="522920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Skoncentrujmy się na stanie płaskim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8842" name="Object 10"/>
          <p:cNvGraphicFramePr>
            <a:graphicFrameLocks noChangeAspect="1"/>
          </p:cNvGraphicFramePr>
          <p:nvPr/>
        </p:nvGraphicFramePr>
        <p:xfrm>
          <a:off x="3707904" y="5275932"/>
          <a:ext cx="558800" cy="241300"/>
        </p:xfrm>
        <a:graphic>
          <a:graphicData uri="http://schemas.openxmlformats.org/presentationml/2006/ole">
            <p:oleObj spid="_x0000_s248842" name="Równanie" r:id="rId10" imgW="558720" imgH="241200" progId="Equation.3">
              <p:embed/>
            </p:oleObj>
          </a:graphicData>
        </a:graphic>
      </p:graphicFrame>
      <p:sp>
        <p:nvSpPr>
          <p:cNvPr id="37" name="pole tekstowe 36"/>
          <p:cNvSpPr txBox="1"/>
          <p:nvPr/>
        </p:nvSpPr>
        <p:spPr>
          <a:xfrm>
            <a:off x="611560" y="57332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Ustalenie , jaki jest wpływ składowych stanu naprężenia na bezpieczeństwo konstrukcji to przedmiot hipotez wytrzymałościowych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2" grpId="0"/>
      <p:bldP spid="33" grpId="0"/>
      <p:bldP spid="35" grpId="0"/>
      <p:bldP spid="3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cxnSp>
        <p:nvCxnSpPr>
          <p:cNvPr id="3" name="Łącznik prosty ze strzałką 2"/>
          <p:cNvCxnSpPr/>
          <p:nvPr/>
        </p:nvCxnSpPr>
        <p:spPr>
          <a:xfrm flipV="1">
            <a:off x="4059560" y="2276872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ze strzałką 3"/>
          <p:cNvCxnSpPr/>
          <p:nvPr/>
        </p:nvCxnSpPr>
        <p:spPr>
          <a:xfrm>
            <a:off x="4059560" y="3212976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4491608" y="2564904"/>
            <a:ext cx="1368152" cy="129614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" name="Łącznik prosty 5"/>
          <p:cNvCxnSpPr>
            <a:stCxn id="5" idx="7"/>
            <a:endCxn id="5" idx="3"/>
          </p:cNvCxnSpPr>
          <p:nvPr/>
        </p:nvCxnSpPr>
        <p:spPr>
          <a:xfrm flipH="1">
            <a:off x="4691969" y="2754720"/>
            <a:ext cx="967430" cy="91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owolny kształt 6"/>
          <p:cNvSpPr/>
          <p:nvPr/>
        </p:nvSpPr>
        <p:spPr>
          <a:xfrm>
            <a:off x="5427712" y="2924944"/>
            <a:ext cx="144016" cy="276622"/>
          </a:xfrm>
          <a:custGeom>
            <a:avLst/>
            <a:gdLst>
              <a:gd name="connsiteX0" fmla="*/ 123825 w 123825"/>
              <a:gd name="connsiteY0" fmla="*/ 228600 h 228600"/>
              <a:gd name="connsiteX1" fmla="*/ 95250 w 123825"/>
              <a:gd name="connsiteY1" fmla="*/ 76200 h 228600"/>
              <a:gd name="connsiteX2" fmla="*/ 0 w 123825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228600">
                <a:moveTo>
                  <a:pt x="123825" y="228600"/>
                </a:moveTo>
                <a:cubicBezTo>
                  <a:pt x="119856" y="171450"/>
                  <a:pt x="115887" y="114300"/>
                  <a:pt x="95250" y="76200"/>
                </a:cubicBezTo>
                <a:cubicBezTo>
                  <a:pt x="74613" y="38100"/>
                  <a:pt x="0" y="0"/>
                  <a:pt x="0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5355704" y="2996952"/>
          <a:ext cx="228600" cy="177800"/>
        </p:xfrm>
        <a:graphic>
          <a:graphicData uri="http://schemas.openxmlformats.org/presentationml/2006/ole">
            <p:oleObj spid="_x0000_s249858" name="Równanie" r:id="rId3" imgW="228600" imgH="177480" progId="Equation.3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3843536" y="2348880"/>
          <a:ext cx="127000" cy="139700"/>
        </p:xfrm>
        <a:graphic>
          <a:graphicData uri="http://schemas.openxmlformats.org/presentationml/2006/ole">
            <p:oleObj spid="_x0000_s249859" name="Równanie" r:id="rId4" imgW="126720" imgH="139680" progId="Equation.3">
              <p:embed/>
            </p:oleObj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6651848" y="3284984"/>
          <a:ext cx="152400" cy="139700"/>
        </p:xfrm>
        <a:graphic>
          <a:graphicData uri="http://schemas.openxmlformats.org/presentationml/2006/ole">
            <p:oleObj spid="_x0000_s249860" name="Równanie" r:id="rId5" imgW="152280" imgH="139680" progId="Equation.3">
              <p:embed/>
            </p:oleObj>
          </a:graphicData>
        </a:graphic>
      </p:graphicFrame>
      <p:cxnSp>
        <p:nvCxnSpPr>
          <p:cNvPr id="11" name="Łącznik prosty 10"/>
          <p:cNvCxnSpPr>
            <a:stCxn id="5" idx="2"/>
          </p:cNvCxnSpPr>
          <p:nvPr/>
        </p:nvCxnSpPr>
        <p:spPr>
          <a:xfrm>
            <a:off x="4491608" y="3212976"/>
            <a:ext cx="0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5" idx="3"/>
          </p:cNvCxnSpPr>
          <p:nvPr/>
        </p:nvCxnSpPr>
        <p:spPr>
          <a:xfrm>
            <a:off x="4691969" y="3671232"/>
            <a:ext cx="15663" cy="33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859760" y="3284984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4059560" y="3645024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059560" y="3933056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059560" y="4221088"/>
            <a:ext cx="18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059560" y="2492896"/>
            <a:ext cx="15841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5643736" y="2420888"/>
            <a:ext cx="15663" cy="33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5715744" y="2780928"/>
            <a:ext cx="6480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stCxn id="5" idx="3"/>
          </p:cNvCxnSpPr>
          <p:nvPr/>
        </p:nvCxnSpPr>
        <p:spPr>
          <a:xfrm flipV="1">
            <a:off x="4691969" y="3645024"/>
            <a:ext cx="1815863" cy="26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6219800" y="2708920"/>
            <a:ext cx="0" cy="1008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4923656" y="4221088"/>
          <a:ext cx="177800" cy="215900"/>
        </p:xfrm>
        <a:graphic>
          <a:graphicData uri="http://schemas.openxmlformats.org/presentationml/2006/ole">
            <p:oleObj spid="_x0000_s249861" name="Równanie" r:id="rId6" imgW="177480" imgH="215640" progId="Equation.3">
              <p:embed/>
            </p:oleObj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4131568" y="3429000"/>
          <a:ext cx="190500" cy="215900"/>
        </p:xfrm>
        <a:graphic>
          <a:graphicData uri="http://schemas.openxmlformats.org/presentationml/2006/ole">
            <p:oleObj spid="_x0000_s249862" name="Równanie" r:id="rId7" imgW="190440" imgH="215640" progId="Equation.3">
              <p:embed/>
            </p:oleObj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4275584" y="3933056"/>
          <a:ext cx="203200" cy="241300"/>
        </p:xfrm>
        <a:graphic>
          <a:graphicData uri="http://schemas.openxmlformats.org/presentationml/2006/ole">
            <p:oleObj spid="_x0000_s249863" name="Równanie" r:id="rId8" imgW="203040" imgH="241200" progId="Equation.3">
              <p:embed/>
            </p:oleObj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4851648" y="2276872"/>
          <a:ext cx="190500" cy="228600"/>
        </p:xfrm>
        <a:graphic>
          <a:graphicData uri="http://schemas.openxmlformats.org/presentationml/2006/ole">
            <p:oleObj spid="_x0000_s249864" name="Równanie" r:id="rId9" imgW="190440" imgH="228600" progId="Equation.3">
              <p:embed/>
            </p:oleObj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6219800" y="2924944"/>
          <a:ext cx="127000" cy="139700"/>
        </p:xfrm>
        <a:graphic>
          <a:graphicData uri="http://schemas.openxmlformats.org/presentationml/2006/ole">
            <p:oleObj spid="_x0000_s249865" name="Równanie" r:id="rId10" imgW="126720" imgH="139680" progId="Equation.3">
              <p:embed/>
            </p:oleObj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/>
        </p:nvGraphicFramePr>
        <p:xfrm>
          <a:off x="6219800" y="3356992"/>
          <a:ext cx="127000" cy="139700"/>
        </p:xfrm>
        <a:graphic>
          <a:graphicData uri="http://schemas.openxmlformats.org/presentationml/2006/ole">
            <p:oleObj spid="_x0000_s249866" name="Równanie" r:id="rId11" imgW="126720" imgH="139680" progId="Equation.3">
              <p:embed/>
            </p:oleObj>
          </a:graphicData>
        </a:graphic>
      </p:graphicFrame>
      <p:sp>
        <p:nvSpPr>
          <p:cNvPr id="28" name="pole tekstowe 27"/>
          <p:cNvSpPr txBox="1"/>
          <p:nvPr/>
        </p:nvSpPr>
        <p:spPr>
          <a:xfrm>
            <a:off x="539552" y="170080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Stan naprężenia w punkcie można opisać albo za pomocą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8" name="Object 12"/>
          <p:cNvGraphicFramePr>
            <a:graphicFrameLocks noChangeAspect="1"/>
          </p:cNvGraphicFramePr>
          <p:nvPr/>
        </p:nvGraphicFramePr>
        <p:xfrm>
          <a:off x="4860032" y="1772816"/>
          <a:ext cx="596900" cy="241300"/>
        </p:xfrm>
        <a:graphic>
          <a:graphicData uri="http://schemas.openxmlformats.org/presentationml/2006/ole">
            <p:oleObj spid="_x0000_s249868" name="Równanie" r:id="rId12" imgW="596880" imgH="241200" progId="Equation.3">
              <p:embed/>
            </p:oleObj>
          </a:graphicData>
        </a:graphic>
      </p:graphicFrame>
      <p:sp>
        <p:nvSpPr>
          <p:cNvPr id="31" name="pole tekstowe 30"/>
          <p:cNvSpPr txBox="1"/>
          <p:nvPr/>
        </p:nvSpPr>
        <p:spPr>
          <a:xfrm>
            <a:off x="683568" y="227687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albo też naprężeń głównych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2882156" y="2349004"/>
          <a:ext cx="393700" cy="215900"/>
        </p:xfrm>
        <a:graphic>
          <a:graphicData uri="http://schemas.openxmlformats.org/presentationml/2006/ole">
            <p:oleObj spid="_x0000_s249869" name="Równanie" r:id="rId13" imgW="393480" imgH="215640" progId="Equation.3">
              <p:embed/>
            </p:oleObj>
          </a:graphicData>
        </a:graphic>
      </p:graphicFrame>
      <p:sp>
        <p:nvSpPr>
          <p:cNvPr id="33" name="pole tekstowe 32"/>
          <p:cNvSpPr txBox="1"/>
          <p:nvPr/>
        </p:nvSpPr>
        <p:spPr>
          <a:xfrm>
            <a:off x="827584" y="46531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Wytężenie materiału to funkcja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3419872" y="4653136"/>
          <a:ext cx="1562100" cy="241300"/>
        </p:xfrm>
        <a:graphic>
          <a:graphicData uri="http://schemas.openxmlformats.org/presentationml/2006/ole">
            <p:oleObj spid="_x0000_s249870" name="Równanie" r:id="rId14" imgW="1562040" imgH="241200" progId="Equation.3">
              <p:embed/>
            </p:oleObj>
          </a:graphicData>
        </a:graphic>
      </p:graphicFrame>
      <p:sp>
        <p:nvSpPr>
          <p:cNvPr id="35" name="pole tekstowe 34"/>
          <p:cNvSpPr txBox="1"/>
          <p:nvPr/>
        </p:nvSpPr>
        <p:spPr>
          <a:xfrm>
            <a:off x="755576" y="508518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Porównajmy to z wytężeniem pręta rozciąganego osiowo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1043608" y="5805264"/>
            <a:ext cx="1584176" cy="1440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8" name="Łącznik prosty ze strzałką 37"/>
          <p:cNvCxnSpPr/>
          <p:nvPr/>
        </p:nvCxnSpPr>
        <p:spPr>
          <a:xfrm flipH="1">
            <a:off x="323528" y="587727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 flipH="1">
            <a:off x="2627784" y="5877272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flipV="1">
            <a:off x="1691680" y="5661248"/>
            <a:ext cx="2880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2051720" y="5517232"/>
          <a:ext cx="152400" cy="165100"/>
        </p:xfrm>
        <a:graphic>
          <a:graphicData uri="http://schemas.openxmlformats.org/presentationml/2006/ole">
            <p:oleObj spid="_x0000_s249871" name="Równanie" r:id="rId15" imgW="152280" imgH="164880" progId="Equation.3">
              <p:embed/>
            </p:oleObj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611560" y="5661248"/>
          <a:ext cx="152400" cy="165100"/>
        </p:xfrm>
        <a:graphic>
          <a:graphicData uri="http://schemas.openxmlformats.org/presentationml/2006/ole">
            <p:oleObj spid="_x0000_s249872" name="Równanie" r:id="rId16" imgW="152280" imgH="164880" progId="Equation.3">
              <p:embed/>
            </p:oleObj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2987824" y="5661248"/>
          <a:ext cx="152400" cy="165100"/>
        </p:xfrm>
        <a:graphic>
          <a:graphicData uri="http://schemas.openxmlformats.org/presentationml/2006/ole">
            <p:oleObj spid="_x0000_s249873" name="Równanie" r:id="rId17" imgW="152280" imgH="164880" progId="Equation.3">
              <p:embed/>
            </p:oleObj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1547664" y="6093296"/>
          <a:ext cx="431800" cy="393700"/>
        </p:xfrm>
        <a:graphic>
          <a:graphicData uri="http://schemas.openxmlformats.org/presentationml/2006/ole">
            <p:oleObj spid="_x0000_s249874" name="Równanie" r:id="rId18" imgW="431640" imgH="393480" progId="Equation.3">
              <p:embed/>
            </p:oleObj>
          </a:graphicData>
        </a:graphic>
      </p:graphicFrame>
      <p:sp>
        <p:nvSpPr>
          <p:cNvPr id="50" name="pole tekstowe 49"/>
          <p:cNvSpPr txBox="1"/>
          <p:nvPr/>
        </p:nvSpPr>
        <p:spPr>
          <a:xfrm>
            <a:off x="3923928" y="587727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Zatem: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4602832" y="5924550"/>
          <a:ext cx="2057400" cy="241300"/>
        </p:xfrm>
        <a:graphic>
          <a:graphicData uri="http://schemas.openxmlformats.org/presentationml/2006/ole">
            <p:oleObj spid="_x0000_s249875" name="Równanie" r:id="rId19" imgW="2057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8" grpId="0"/>
      <p:bldP spid="31" grpId="0"/>
      <p:bldP spid="33" grpId="0"/>
      <p:bldP spid="35" grpId="0"/>
      <p:bldP spid="36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STOPNIE SWOBODY CIAŁA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6364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cxnSp>
        <p:nvCxnSpPr>
          <p:cNvPr id="5" name="Łącznik prosty 4"/>
          <p:cNvCxnSpPr/>
          <p:nvPr/>
        </p:nvCxnSpPr>
        <p:spPr>
          <a:xfrm rot="5400000" flipH="1" flipV="1">
            <a:off x="395536" y="2420888"/>
            <a:ext cx="172819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chemat blokowy: łącznik 5"/>
          <p:cNvSpPr/>
          <p:nvPr/>
        </p:nvSpPr>
        <p:spPr>
          <a:xfrm>
            <a:off x="1187624" y="1340768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>
            <a:stCxn id="6" idx="6"/>
            <a:endCxn id="11" idx="2"/>
          </p:cNvCxnSpPr>
          <p:nvPr/>
        </p:nvCxnSpPr>
        <p:spPr>
          <a:xfrm>
            <a:off x="1403648" y="1448780"/>
            <a:ext cx="151216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rot="16200000" flipH="1">
            <a:off x="2267744" y="2348880"/>
            <a:ext cx="1656184" cy="720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chemat blokowy: łącznik 10"/>
          <p:cNvSpPr/>
          <p:nvPr/>
        </p:nvSpPr>
        <p:spPr>
          <a:xfrm>
            <a:off x="2915816" y="1340768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6" name="Łącznik prosty 15"/>
          <p:cNvCxnSpPr/>
          <p:nvPr/>
        </p:nvCxnSpPr>
        <p:spPr>
          <a:xfrm>
            <a:off x="4139952" y="1412776"/>
            <a:ext cx="1656184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chemat blokowy: łącznik 18"/>
          <p:cNvSpPr/>
          <p:nvPr/>
        </p:nvSpPr>
        <p:spPr>
          <a:xfrm>
            <a:off x="5796136" y="1700808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0" name="Łącznik prosty 19"/>
          <p:cNvCxnSpPr/>
          <p:nvPr/>
        </p:nvCxnSpPr>
        <p:spPr>
          <a:xfrm rot="5400000" flipH="1" flipV="1">
            <a:off x="3203848" y="2348880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chemat blokowy: łącznik 20"/>
          <p:cNvSpPr/>
          <p:nvPr/>
        </p:nvSpPr>
        <p:spPr>
          <a:xfrm>
            <a:off x="3923928" y="1268760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2" name="Łącznik prosty 21"/>
          <p:cNvCxnSpPr/>
          <p:nvPr/>
        </p:nvCxnSpPr>
        <p:spPr>
          <a:xfrm rot="16200000" flipH="1">
            <a:off x="5076056" y="2708920"/>
            <a:ext cx="1656184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6732240" y="1484784"/>
            <a:ext cx="1656184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chemat blokowy: łącznik 23"/>
          <p:cNvSpPr/>
          <p:nvPr/>
        </p:nvSpPr>
        <p:spPr>
          <a:xfrm>
            <a:off x="8388424" y="1772816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5" name="Łącznik prosty 24"/>
          <p:cNvCxnSpPr/>
          <p:nvPr/>
        </p:nvCxnSpPr>
        <p:spPr>
          <a:xfrm rot="5400000" flipH="1" flipV="1">
            <a:off x="5796136" y="2420888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chemat blokowy: łącznik 25"/>
          <p:cNvSpPr/>
          <p:nvPr/>
        </p:nvSpPr>
        <p:spPr>
          <a:xfrm>
            <a:off x="6516216" y="1340768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7" name="Łącznik prosty 26"/>
          <p:cNvCxnSpPr>
            <a:stCxn id="24" idx="4"/>
          </p:cNvCxnSpPr>
          <p:nvPr/>
        </p:nvCxnSpPr>
        <p:spPr>
          <a:xfrm rot="5400000">
            <a:off x="7362310" y="2366882"/>
            <a:ext cx="1512168" cy="756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>
            <a:stCxn id="21" idx="6"/>
          </p:cNvCxnSpPr>
          <p:nvPr/>
        </p:nvCxnSpPr>
        <p:spPr>
          <a:xfrm>
            <a:off x="4139952" y="1376772"/>
            <a:ext cx="1584176" cy="360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olny kształt 33"/>
          <p:cNvSpPr/>
          <p:nvPr/>
        </p:nvSpPr>
        <p:spPr>
          <a:xfrm>
            <a:off x="5335929" y="1409772"/>
            <a:ext cx="108031" cy="243068"/>
          </a:xfrm>
          <a:custGeom>
            <a:avLst/>
            <a:gdLst>
              <a:gd name="connsiteX0" fmla="*/ 92598 w 108031"/>
              <a:gd name="connsiteY0" fmla="*/ 0 h 243068"/>
              <a:gd name="connsiteX1" fmla="*/ 92598 w 108031"/>
              <a:gd name="connsiteY1" fmla="*/ 115747 h 243068"/>
              <a:gd name="connsiteX2" fmla="*/ 0 w 108031"/>
              <a:gd name="connsiteY2" fmla="*/ 243068 h 24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31" h="243068">
                <a:moveTo>
                  <a:pt x="92598" y="0"/>
                </a:moveTo>
                <a:cubicBezTo>
                  <a:pt x="100314" y="37618"/>
                  <a:pt x="108031" y="75236"/>
                  <a:pt x="92598" y="115747"/>
                </a:cubicBezTo>
                <a:cubicBezTo>
                  <a:pt x="77165" y="156258"/>
                  <a:pt x="38582" y="199663"/>
                  <a:pt x="0" y="243068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6" name="Łącznik prosty 35"/>
          <p:cNvCxnSpPr>
            <a:endCxn id="24" idx="5"/>
          </p:cNvCxnSpPr>
          <p:nvPr/>
        </p:nvCxnSpPr>
        <p:spPr>
          <a:xfrm rot="5400000" flipH="1" flipV="1">
            <a:off x="7780724" y="2708920"/>
            <a:ext cx="1543804" cy="4037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/>
          <p:cNvSpPr/>
          <p:nvPr/>
        </p:nvSpPr>
        <p:spPr>
          <a:xfrm>
            <a:off x="8160152" y="2706137"/>
            <a:ext cx="393539" cy="133108"/>
          </a:xfrm>
          <a:custGeom>
            <a:avLst/>
            <a:gdLst>
              <a:gd name="connsiteX0" fmla="*/ 393539 w 393539"/>
              <a:gd name="connsiteY0" fmla="*/ 104172 h 133108"/>
              <a:gd name="connsiteX1" fmla="*/ 196770 w 393539"/>
              <a:gd name="connsiteY1" fmla="*/ 115746 h 133108"/>
              <a:gd name="connsiteX2" fmla="*/ 0 w 393539"/>
              <a:gd name="connsiteY2" fmla="*/ 0 h 13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539" h="133108">
                <a:moveTo>
                  <a:pt x="393539" y="104172"/>
                </a:moveTo>
                <a:cubicBezTo>
                  <a:pt x="327949" y="118640"/>
                  <a:pt x="262360" y="133108"/>
                  <a:pt x="196770" y="115746"/>
                </a:cubicBezTo>
                <a:cubicBezTo>
                  <a:pt x="131180" y="98384"/>
                  <a:pt x="65590" y="49192"/>
                  <a:pt x="0" y="0"/>
                </a:cubicBezTo>
              </a:path>
            </a:pathLst>
          </a:cu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0" name="Łącznik prosty 39"/>
          <p:cNvCxnSpPr/>
          <p:nvPr/>
        </p:nvCxnSpPr>
        <p:spPr>
          <a:xfrm rot="5400000" flipH="1" flipV="1">
            <a:off x="467544" y="5157192"/>
            <a:ext cx="172819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chemat blokowy: łącznik 40"/>
          <p:cNvSpPr/>
          <p:nvPr/>
        </p:nvSpPr>
        <p:spPr>
          <a:xfrm>
            <a:off x="1259632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2" name="Łącznik prosty 41"/>
          <p:cNvCxnSpPr>
            <a:stCxn id="41" idx="6"/>
            <a:endCxn id="44" idx="2"/>
          </p:cNvCxnSpPr>
          <p:nvPr/>
        </p:nvCxnSpPr>
        <p:spPr>
          <a:xfrm>
            <a:off x="1475656" y="4185084"/>
            <a:ext cx="151216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 rot="16200000" flipH="1">
            <a:off x="2339752" y="5085184"/>
            <a:ext cx="1656184" cy="720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chemat blokowy: łącznik 43"/>
          <p:cNvSpPr/>
          <p:nvPr/>
        </p:nvSpPr>
        <p:spPr>
          <a:xfrm>
            <a:off x="2987824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5" name="Łącznik prosty 44"/>
          <p:cNvCxnSpPr/>
          <p:nvPr/>
        </p:nvCxnSpPr>
        <p:spPr>
          <a:xfrm rot="5400000" flipH="1" flipV="1">
            <a:off x="827584" y="5157192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chemat blokowy: łącznik 45"/>
          <p:cNvSpPr/>
          <p:nvPr/>
        </p:nvSpPr>
        <p:spPr>
          <a:xfrm>
            <a:off x="1619672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7" name="Łącznik prosty 46"/>
          <p:cNvCxnSpPr>
            <a:stCxn id="46" idx="6"/>
            <a:endCxn id="49" idx="2"/>
          </p:cNvCxnSpPr>
          <p:nvPr/>
        </p:nvCxnSpPr>
        <p:spPr>
          <a:xfrm>
            <a:off x="1835696" y="4185084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 rot="16200000" flipH="1">
            <a:off x="2699792" y="5085184"/>
            <a:ext cx="1656184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chemat blokowy: łącznik 48"/>
          <p:cNvSpPr/>
          <p:nvPr/>
        </p:nvSpPr>
        <p:spPr>
          <a:xfrm>
            <a:off x="3347864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0" name="Łącznik prosty 49"/>
          <p:cNvCxnSpPr/>
          <p:nvPr/>
        </p:nvCxnSpPr>
        <p:spPr>
          <a:xfrm rot="5400000" flipH="1" flipV="1">
            <a:off x="3347864" y="4725144"/>
            <a:ext cx="1728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chemat blokowy: łącznik 50"/>
          <p:cNvSpPr/>
          <p:nvPr/>
        </p:nvSpPr>
        <p:spPr>
          <a:xfrm>
            <a:off x="4139952" y="3645024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2" name="Łącznik prosty 51"/>
          <p:cNvCxnSpPr>
            <a:stCxn id="51" idx="6"/>
          </p:cNvCxnSpPr>
          <p:nvPr/>
        </p:nvCxnSpPr>
        <p:spPr>
          <a:xfrm>
            <a:off x="4355976" y="3753036"/>
            <a:ext cx="151216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rot="16200000" flipH="1">
            <a:off x="5220072" y="4653136"/>
            <a:ext cx="1656184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chemat blokowy: łącznik 53"/>
          <p:cNvSpPr/>
          <p:nvPr/>
        </p:nvSpPr>
        <p:spPr>
          <a:xfrm>
            <a:off x="5868144" y="3645024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5" name="Łącznik prosty 54"/>
          <p:cNvCxnSpPr/>
          <p:nvPr/>
        </p:nvCxnSpPr>
        <p:spPr>
          <a:xfrm rot="5400000" flipH="1" flipV="1">
            <a:off x="3275856" y="5157192"/>
            <a:ext cx="172819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chemat blokowy: łącznik 55"/>
          <p:cNvSpPr/>
          <p:nvPr/>
        </p:nvSpPr>
        <p:spPr>
          <a:xfrm>
            <a:off x="4067944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7" name="Łącznik prosty 56"/>
          <p:cNvCxnSpPr/>
          <p:nvPr/>
        </p:nvCxnSpPr>
        <p:spPr>
          <a:xfrm>
            <a:off x="4283968" y="4221088"/>
            <a:ext cx="151216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 rot="16200000" flipH="1">
            <a:off x="5148064" y="5085185"/>
            <a:ext cx="1656184" cy="720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chemat blokowy: łącznik 58"/>
          <p:cNvSpPr/>
          <p:nvPr/>
        </p:nvSpPr>
        <p:spPr>
          <a:xfrm>
            <a:off x="5796136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3" name="Łącznik prosty 62"/>
          <p:cNvCxnSpPr/>
          <p:nvPr/>
        </p:nvCxnSpPr>
        <p:spPr>
          <a:xfrm rot="5400000" flipH="1" flipV="1">
            <a:off x="5868144" y="5157192"/>
            <a:ext cx="1728192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chemat blokowy: łącznik 63"/>
          <p:cNvSpPr/>
          <p:nvPr/>
        </p:nvSpPr>
        <p:spPr>
          <a:xfrm>
            <a:off x="6660232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5" name="Łącznik prosty 64"/>
          <p:cNvCxnSpPr>
            <a:stCxn id="64" idx="6"/>
            <a:endCxn id="67" idx="2"/>
          </p:cNvCxnSpPr>
          <p:nvPr/>
        </p:nvCxnSpPr>
        <p:spPr>
          <a:xfrm>
            <a:off x="6876256" y="4185084"/>
            <a:ext cx="1512168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 rot="16200000" flipH="1">
            <a:off x="7740352" y="5085184"/>
            <a:ext cx="1656184" cy="7200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chemat blokowy: łącznik 66"/>
          <p:cNvSpPr/>
          <p:nvPr/>
        </p:nvSpPr>
        <p:spPr>
          <a:xfrm>
            <a:off x="8388424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8" name="Łącznik prosty 67"/>
          <p:cNvCxnSpPr>
            <a:endCxn id="69" idx="3"/>
          </p:cNvCxnSpPr>
          <p:nvPr/>
        </p:nvCxnSpPr>
        <p:spPr>
          <a:xfrm rot="5400000" flipH="1" flipV="1">
            <a:off x="5652120" y="4981540"/>
            <a:ext cx="1759828" cy="3196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chemat blokowy: łącznik 68"/>
          <p:cNvSpPr/>
          <p:nvPr/>
        </p:nvSpPr>
        <p:spPr>
          <a:xfrm>
            <a:off x="6660232" y="407707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2" name="Łącznik prosty 71"/>
          <p:cNvCxnSpPr/>
          <p:nvPr/>
        </p:nvCxnSpPr>
        <p:spPr>
          <a:xfrm rot="10800000">
            <a:off x="6835884" y="4221088"/>
            <a:ext cx="1696556" cy="3600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chemat blokowy: łącznik 74"/>
          <p:cNvSpPr/>
          <p:nvPr/>
        </p:nvSpPr>
        <p:spPr>
          <a:xfrm>
            <a:off x="8388424" y="4437112"/>
            <a:ext cx="216024" cy="21602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6" name="Łącznik prosty 75"/>
          <p:cNvCxnSpPr/>
          <p:nvPr/>
        </p:nvCxnSpPr>
        <p:spPr>
          <a:xfrm rot="5400000" flipH="1" flipV="1">
            <a:off x="7452320" y="5341580"/>
            <a:ext cx="1759828" cy="3196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2123728" y="630932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5 stopni swobody</a:t>
            </a:r>
            <a:endParaRPr lang="pl-PL" sz="3200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9" grpId="0" animBg="1"/>
      <p:bldP spid="21" grpId="0" animBg="1"/>
      <p:bldP spid="24" grpId="0" animBg="1"/>
      <p:bldP spid="26" grpId="0" animBg="1"/>
      <p:bldP spid="34" grpId="0" animBg="1"/>
      <p:bldP spid="39" grpId="0" animBg="1"/>
      <p:bldP spid="41" grpId="0" animBg="1"/>
      <p:bldP spid="44" grpId="0" animBg="1"/>
      <p:bldP spid="46" grpId="0" animBg="1"/>
      <p:bldP spid="49" grpId="0" animBg="1"/>
      <p:bldP spid="51" grpId="0" animBg="1"/>
      <p:bldP spid="54" grpId="0" animBg="1"/>
      <p:bldP spid="56" grpId="0" animBg="1"/>
      <p:bldP spid="59" grpId="0" animBg="1"/>
      <p:bldP spid="64" grpId="0" animBg="1"/>
      <p:bldP spid="67" grpId="0" animBg="1"/>
      <p:bldP spid="69" grpId="0" animBg="1"/>
      <p:bldP spid="7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206084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Postać funkcji W zależy od przyjętej hipotezy wytrzymałościowej</a:t>
            </a:r>
          </a:p>
          <a:p>
            <a:endParaRPr lang="pl-PL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Wprowadźmy pewne zastępcze naprężenie 		( naprężenie zredukowane)</a:t>
            </a:r>
          </a:p>
          <a:p>
            <a:endParaRPr lang="pl-PL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zależne od 		  lub		</a:t>
            </a:r>
          </a:p>
          <a:p>
            <a:endParaRPr lang="pl-PL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Dla tego naprężenia ocenimy bezpieczeństwo tak jak przy rozciąganiu osiowym</a:t>
            </a:r>
          </a:p>
          <a:p>
            <a:endParaRPr lang="pl-PL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Zatem musi być</a:t>
            </a:r>
            <a:endParaRPr lang="pl-PL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3954" name="Object 2"/>
          <p:cNvGraphicFramePr>
            <a:graphicFrameLocks noChangeAspect="1"/>
          </p:cNvGraphicFramePr>
          <p:nvPr/>
        </p:nvGraphicFramePr>
        <p:xfrm>
          <a:off x="4636638" y="2564904"/>
          <a:ext cx="367410" cy="300608"/>
        </p:xfrm>
        <a:graphic>
          <a:graphicData uri="http://schemas.openxmlformats.org/presentationml/2006/ole">
            <p:oleObj spid="_x0000_s253954" name="Równanie" r:id="rId3" imgW="279360" imgH="228600" progId="Equation.3">
              <p:embed/>
            </p:oleObj>
          </a:graphicData>
        </a:graphic>
      </p:graphicFrame>
      <p:graphicFrame>
        <p:nvGraphicFramePr>
          <p:cNvPr id="253955" name="Object 3"/>
          <p:cNvGraphicFramePr>
            <a:graphicFrameLocks noChangeAspect="1"/>
          </p:cNvGraphicFramePr>
          <p:nvPr/>
        </p:nvGraphicFramePr>
        <p:xfrm>
          <a:off x="2195736" y="3068960"/>
          <a:ext cx="525235" cy="288032"/>
        </p:xfrm>
        <a:graphic>
          <a:graphicData uri="http://schemas.openxmlformats.org/presentationml/2006/ole">
            <p:oleObj spid="_x0000_s253955" name="Równanie" r:id="rId4" imgW="393480" imgH="215640" progId="Equation.3">
              <p:embed/>
            </p:oleObj>
          </a:graphicData>
        </a:graphic>
      </p:graphicFrame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3306176" y="3068960"/>
          <a:ext cx="833776" cy="360040"/>
        </p:xfrm>
        <a:graphic>
          <a:graphicData uri="http://schemas.openxmlformats.org/presentationml/2006/ole">
            <p:oleObj spid="_x0000_s253956" name="Równanie" r:id="rId5" imgW="558720" imgH="241200" progId="Equation.3">
              <p:embed/>
            </p:oleObj>
          </a:graphicData>
        </a:graphic>
      </p:graphicFrame>
      <p:graphicFrame>
        <p:nvGraphicFramePr>
          <p:cNvPr id="253957" name="Object 5"/>
          <p:cNvGraphicFramePr>
            <a:graphicFrameLocks noChangeAspect="1"/>
          </p:cNvGraphicFramePr>
          <p:nvPr/>
        </p:nvGraphicFramePr>
        <p:xfrm>
          <a:off x="3131840" y="4365104"/>
          <a:ext cx="1600178" cy="360040"/>
        </p:xfrm>
        <a:graphic>
          <a:graphicData uri="http://schemas.openxmlformats.org/presentationml/2006/ole">
            <p:oleObj spid="_x0000_s253957" name="Równanie" r:id="rId6" imgW="1015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3" name="Gwiazda 5-ramienna 2"/>
          <p:cNvSpPr/>
          <p:nvPr/>
        </p:nvSpPr>
        <p:spPr>
          <a:xfrm>
            <a:off x="395536" y="1556792"/>
            <a:ext cx="432048" cy="360040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43608" y="170080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Hipoteza największego naprężenia normalnego</a:t>
            </a:r>
            <a:endParaRPr lang="pl-PL" sz="1600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1906" name="Object 2"/>
          <p:cNvGraphicFramePr>
            <a:graphicFrameLocks noChangeAspect="1"/>
          </p:cNvGraphicFramePr>
          <p:nvPr/>
        </p:nvGraphicFramePr>
        <p:xfrm>
          <a:off x="1187624" y="2348880"/>
          <a:ext cx="720080" cy="288032"/>
        </p:xfrm>
        <a:graphic>
          <a:graphicData uri="http://schemas.openxmlformats.org/presentationml/2006/ole">
            <p:oleObj spid="_x0000_s251906" name="Równanie" r:id="rId3" imgW="571320" imgH="228600" progId="Equation.3">
              <p:embed/>
            </p:oleObj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2051720" y="234888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lub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1907" name="Object 3"/>
          <p:cNvGraphicFramePr>
            <a:graphicFrameLocks noChangeAspect="1"/>
          </p:cNvGraphicFramePr>
          <p:nvPr/>
        </p:nvGraphicFramePr>
        <p:xfrm>
          <a:off x="2555776" y="2348880"/>
          <a:ext cx="736082" cy="288032"/>
        </p:xfrm>
        <a:graphic>
          <a:graphicData uri="http://schemas.openxmlformats.org/presentationml/2006/ole">
            <p:oleObj spid="_x0000_s251907" name="Równanie" r:id="rId4" imgW="583920" imgH="228600" progId="Equation.3">
              <p:embed/>
            </p:oleObj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851920" y="2348880"/>
            <a:ext cx="529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Gdyż naprężenia główne nie muszą być uporządkowane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051720" y="3789040"/>
            <a:ext cx="1872208" cy="1872208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1547664" y="4725144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2987824" y="3284984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3059832" y="3140968"/>
          <a:ext cx="190500" cy="215900"/>
        </p:xfrm>
        <a:graphic>
          <a:graphicData uri="http://schemas.openxmlformats.org/presentationml/2006/ole">
            <p:oleObj spid="_x0000_s251908" name="Równanie" r:id="rId5" imgW="190440" imgH="215640" progId="Equation.3">
              <p:embed/>
            </p:oleObj>
          </a:graphicData>
        </a:graphic>
      </p:graphicFrame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499992" y="4725144"/>
          <a:ext cx="177800" cy="215900"/>
        </p:xfrm>
        <a:graphic>
          <a:graphicData uri="http://schemas.openxmlformats.org/presentationml/2006/ole">
            <p:oleObj spid="_x0000_s251909" name="Równanie" r:id="rId6" imgW="177480" imgH="21564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1619672" y="3356992"/>
            <a:ext cx="2592288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 flipH="1">
            <a:off x="1835696" y="3429000"/>
            <a:ext cx="2448272" cy="24482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4283968" y="3321050"/>
          <a:ext cx="495300" cy="215900"/>
        </p:xfrm>
        <a:graphic>
          <a:graphicData uri="http://schemas.openxmlformats.org/presentationml/2006/ole">
            <p:oleObj spid="_x0000_s251910" name="Równanie" r:id="rId7" imgW="495000" imgH="215640" progId="Equation.3">
              <p:embed/>
            </p:oleObj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211960" y="5805388"/>
          <a:ext cx="584200" cy="215900"/>
        </p:xfrm>
        <a:graphic>
          <a:graphicData uri="http://schemas.openxmlformats.org/presentationml/2006/ole">
            <p:oleObj spid="_x0000_s251911" name="Równanie" r:id="rId8" imgW="583920" imgH="215640" progId="Equation.3">
              <p:embed/>
            </p:oleObj>
          </a:graphicData>
        </a:graphic>
      </p:graphicFrame>
      <p:cxnSp>
        <p:nvCxnSpPr>
          <p:cNvPr id="32" name="Łącznik prosty 31"/>
          <p:cNvCxnSpPr/>
          <p:nvPr/>
        </p:nvCxnSpPr>
        <p:spPr>
          <a:xfrm>
            <a:off x="1187624" y="3789040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1187624" y="4725144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1187624" y="5661248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1331640" y="3789040"/>
            <a:ext cx="0" cy="187220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>
            <a:off x="2051720" y="6093296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>
            <a:off x="3923928" y="6093296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>
            <a:off x="2987824" y="6093296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2051720" y="6237312"/>
            <a:ext cx="18722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1331640" y="4280520"/>
          <a:ext cx="190500" cy="228600"/>
        </p:xfrm>
        <a:graphic>
          <a:graphicData uri="http://schemas.openxmlformats.org/presentationml/2006/ole">
            <p:oleObj spid="_x0000_s251912" name="Równanie" r:id="rId9" imgW="190440" imgH="228600" progId="Equation.3">
              <p:embed/>
            </p:oleObj>
          </a:graphicData>
        </a:graphic>
      </p:graphicFrame>
      <p:graphicFrame>
        <p:nvGraphicFramePr>
          <p:cNvPr id="251913" name="Object 9"/>
          <p:cNvGraphicFramePr>
            <a:graphicFrameLocks noChangeAspect="1"/>
          </p:cNvGraphicFramePr>
          <p:nvPr/>
        </p:nvGraphicFramePr>
        <p:xfrm>
          <a:off x="1357164" y="5072608"/>
          <a:ext cx="190500" cy="228600"/>
        </p:xfrm>
        <a:graphic>
          <a:graphicData uri="http://schemas.openxmlformats.org/presentationml/2006/ole">
            <p:oleObj spid="_x0000_s251913" name="Równanie" r:id="rId10" imgW="190440" imgH="228600" progId="Equation.3">
              <p:embed/>
            </p:oleObj>
          </a:graphicData>
        </a:graphic>
      </p:graphicFrame>
      <p:graphicFrame>
        <p:nvGraphicFramePr>
          <p:cNvPr id="251914" name="Object 10"/>
          <p:cNvGraphicFramePr>
            <a:graphicFrameLocks noChangeAspect="1"/>
          </p:cNvGraphicFramePr>
          <p:nvPr/>
        </p:nvGraphicFramePr>
        <p:xfrm>
          <a:off x="2483768" y="6008712"/>
          <a:ext cx="190500" cy="228600"/>
        </p:xfrm>
        <a:graphic>
          <a:graphicData uri="http://schemas.openxmlformats.org/presentationml/2006/ole">
            <p:oleObj spid="_x0000_s251914" name="Równanie" r:id="rId11" imgW="190440" imgH="228600" progId="Equation.3">
              <p:embed/>
            </p:oleObj>
          </a:graphicData>
        </a:graphic>
      </p:graphicFrame>
      <p:graphicFrame>
        <p:nvGraphicFramePr>
          <p:cNvPr id="251915" name="Object 11"/>
          <p:cNvGraphicFramePr>
            <a:graphicFrameLocks noChangeAspect="1"/>
          </p:cNvGraphicFramePr>
          <p:nvPr/>
        </p:nvGraphicFramePr>
        <p:xfrm>
          <a:off x="3373388" y="6021288"/>
          <a:ext cx="190500" cy="228600"/>
        </p:xfrm>
        <a:graphic>
          <a:graphicData uri="http://schemas.openxmlformats.org/presentationml/2006/ole">
            <p:oleObj spid="_x0000_s251915" name="Równanie" r:id="rId12" imgW="190440" imgH="228600" progId="Equation.3">
              <p:embed/>
            </p:oleObj>
          </a:graphicData>
        </a:graphic>
      </p:graphicFrame>
      <p:sp>
        <p:nvSpPr>
          <p:cNvPr id="49" name="Schemat blokowy: łącznik 48"/>
          <p:cNvSpPr/>
          <p:nvPr/>
        </p:nvSpPr>
        <p:spPr>
          <a:xfrm>
            <a:off x="3851920" y="558924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0" name="Schemat blokowy: łącznik 49"/>
          <p:cNvSpPr/>
          <p:nvPr/>
        </p:nvSpPr>
        <p:spPr>
          <a:xfrm>
            <a:off x="2051720" y="378904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51916" name="Object 12"/>
          <p:cNvGraphicFramePr>
            <a:graphicFrameLocks noChangeAspect="1"/>
          </p:cNvGraphicFramePr>
          <p:nvPr/>
        </p:nvGraphicFramePr>
        <p:xfrm>
          <a:off x="3923928" y="5517232"/>
          <a:ext cx="165100" cy="165100"/>
        </p:xfrm>
        <a:graphic>
          <a:graphicData uri="http://schemas.openxmlformats.org/presentationml/2006/ole">
            <p:oleObj spid="_x0000_s251916" name="Równanie" r:id="rId13" imgW="164880" imgH="164880" progId="Equation.3">
              <p:embed/>
            </p:oleObj>
          </a:graphicData>
        </a:graphic>
      </p:graphicFrame>
      <p:graphicFrame>
        <p:nvGraphicFramePr>
          <p:cNvPr id="251917" name="Object 13"/>
          <p:cNvGraphicFramePr>
            <a:graphicFrameLocks noChangeAspect="1"/>
          </p:cNvGraphicFramePr>
          <p:nvPr/>
        </p:nvGraphicFramePr>
        <p:xfrm>
          <a:off x="2051720" y="3573016"/>
          <a:ext cx="165100" cy="165100"/>
        </p:xfrm>
        <a:graphic>
          <a:graphicData uri="http://schemas.openxmlformats.org/presentationml/2006/ole">
            <p:oleObj spid="_x0000_s251917" name="Równanie" r:id="rId14" imgW="164880" imgH="164880" progId="Equation.3">
              <p:embed/>
            </p:oleObj>
          </a:graphicData>
        </a:graphic>
      </p:graphicFrame>
      <p:sp>
        <p:nvSpPr>
          <p:cNvPr id="53" name="pole tekstowe 52"/>
          <p:cNvSpPr txBox="1"/>
          <p:nvPr/>
        </p:nvSpPr>
        <p:spPr>
          <a:xfrm>
            <a:off x="5220072" y="364502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To oznacza, że jeśli któreś z naprężeń głównych osiągnie wartość 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to jest to naprężenie niszczące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1918" name="Object 14"/>
          <p:cNvGraphicFramePr>
            <a:graphicFrameLocks noChangeAspect="1"/>
          </p:cNvGraphicFramePr>
          <p:nvPr/>
        </p:nvGraphicFramePr>
        <p:xfrm>
          <a:off x="6012160" y="4118451"/>
          <a:ext cx="216024" cy="259229"/>
        </p:xfrm>
        <a:graphic>
          <a:graphicData uri="http://schemas.openxmlformats.org/presentationml/2006/ole">
            <p:oleObj spid="_x0000_s251918" name="Równanie" r:id="rId15" imgW="19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5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10" grpId="0" animBg="1"/>
      <p:bldP spid="49" grpId="0" animBg="1"/>
      <p:bldP spid="50" grpId="0" animBg="1"/>
      <p:bldP spid="5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1700808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Zgodność hipotezy z doświadczeniem</a:t>
            </a:r>
          </a:p>
          <a:p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Czyste ścinanie  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2051720" y="2181259"/>
          <a:ext cx="648072" cy="239505"/>
        </p:xfrm>
        <a:graphic>
          <a:graphicData uri="http://schemas.openxmlformats.org/presentationml/2006/ole">
            <p:oleObj spid="_x0000_s254979" name="Równanie" r:id="rId3" imgW="583920" imgH="215640" progId="Equation.3">
              <p:embed/>
            </p:oleObj>
          </a:graphicData>
        </a:graphic>
      </p:graphicFrame>
      <p:sp>
        <p:nvSpPr>
          <p:cNvPr id="6" name="Prostokąt 5"/>
          <p:cNvSpPr/>
          <p:nvPr/>
        </p:nvSpPr>
        <p:spPr>
          <a:xfrm>
            <a:off x="2627784" y="2780928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Romb 6"/>
          <p:cNvSpPr/>
          <p:nvPr/>
        </p:nvSpPr>
        <p:spPr>
          <a:xfrm>
            <a:off x="2627784" y="2780928"/>
            <a:ext cx="914400" cy="914400"/>
          </a:xfrm>
          <a:prstGeom prst="diamond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26277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7801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9325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0849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2373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3897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3542184" y="26369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26277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7801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29325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0849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32373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33897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3542184" y="37170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2483768" y="27809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2483768" y="29333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>
            <a:off x="2483768" y="30857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2483768" y="32381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2483768" y="33905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2483768" y="35429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2483768" y="36953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>
            <a:off x="3563888" y="27809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3563888" y="29333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563888" y="30857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563888" y="32381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3563888" y="33905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3563888" y="35429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>
            <a:off x="3563888" y="3695328"/>
            <a:ext cx="1440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3275856" y="2420888"/>
          <a:ext cx="177800" cy="215900"/>
        </p:xfrm>
        <a:graphic>
          <a:graphicData uri="http://schemas.openxmlformats.org/presentationml/2006/ole">
            <p:oleObj spid="_x0000_s254980" name="Równanie" r:id="rId4" imgW="177480" imgH="215640" progId="Equation.3">
              <p:embed/>
            </p:oleObj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2267744" y="3140968"/>
          <a:ext cx="177800" cy="215900"/>
        </p:xfrm>
        <a:graphic>
          <a:graphicData uri="http://schemas.openxmlformats.org/presentationml/2006/ole">
            <p:oleObj spid="_x0000_s254981" name="Równanie" r:id="rId5" imgW="177480" imgH="215640" progId="Equation.3">
              <p:embed/>
            </p:oleObj>
          </a:graphicData>
        </a:graphic>
      </p:graphicFrame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2843808" y="3861048"/>
          <a:ext cx="177800" cy="215900"/>
        </p:xfrm>
        <a:graphic>
          <a:graphicData uri="http://schemas.openxmlformats.org/presentationml/2006/ole">
            <p:oleObj spid="_x0000_s254982" name="Równanie" r:id="rId6" imgW="177480" imgH="215640" progId="Equation.3">
              <p:embed/>
            </p:oleObj>
          </a:graphicData>
        </a:graphic>
      </p:graphicFrame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3707904" y="3212976"/>
          <a:ext cx="177800" cy="215900"/>
        </p:xfrm>
        <a:graphic>
          <a:graphicData uri="http://schemas.openxmlformats.org/presentationml/2006/ole">
            <p:oleObj spid="_x0000_s254983" name="Równanie" r:id="rId7" imgW="177480" imgH="215640" progId="Equation.3">
              <p:embed/>
            </p:oleObj>
          </a:graphicData>
        </a:graphic>
      </p:graphicFrame>
      <p:sp>
        <p:nvSpPr>
          <p:cNvPr id="42" name="Elipsa 41"/>
          <p:cNvSpPr/>
          <p:nvPr/>
        </p:nvSpPr>
        <p:spPr>
          <a:xfrm>
            <a:off x="5436096" y="2204864"/>
            <a:ext cx="1584176" cy="156247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5148064" y="2996952"/>
            <a:ext cx="2376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rot="5400000" flipH="1" flipV="1">
            <a:off x="5183274" y="2960948"/>
            <a:ext cx="208902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6"/>
          <p:cNvGraphicFramePr>
            <a:graphicFrameLocks noChangeAspect="1"/>
          </p:cNvGraphicFramePr>
          <p:nvPr/>
        </p:nvGraphicFramePr>
        <p:xfrm>
          <a:off x="6313488" y="1766888"/>
          <a:ext cx="152400" cy="241300"/>
        </p:xfrm>
        <a:graphic>
          <a:graphicData uri="http://schemas.openxmlformats.org/presentationml/2006/ole">
            <p:oleObj spid="_x0000_s254984" name="Równanie" r:id="rId8" imgW="152280" imgH="241200" progId="Equation.3">
              <p:embed/>
            </p:oleObj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/>
        </p:nvGraphicFramePr>
        <p:xfrm>
          <a:off x="7458075" y="3062288"/>
          <a:ext cx="190500" cy="241300"/>
        </p:xfrm>
        <a:graphic>
          <a:graphicData uri="http://schemas.openxmlformats.org/presentationml/2006/ole">
            <p:oleObj spid="_x0000_s254985" name="Równanie" r:id="rId9" imgW="190440" imgH="241200" progId="Equation.3">
              <p:embed/>
            </p:oleObj>
          </a:graphicData>
        </a:graphic>
      </p:graphicFrame>
      <p:sp>
        <p:nvSpPr>
          <p:cNvPr id="47" name="Dowolny kształt 46"/>
          <p:cNvSpPr/>
          <p:nvPr/>
        </p:nvSpPr>
        <p:spPr>
          <a:xfrm>
            <a:off x="6219825" y="2729111"/>
            <a:ext cx="323850" cy="266700"/>
          </a:xfrm>
          <a:custGeom>
            <a:avLst/>
            <a:gdLst>
              <a:gd name="connsiteX0" fmla="*/ 0 w 323850"/>
              <a:gd name="connsiteY0" fmla="*/ 0 h 266700"/>
              <a:gd name="connsiteX1" fmla="*/ 247650 w 323850"/>
              <a:gd name="connsiteY1" fmla="*/ 76200 h 266700"/>
              <a:gd name="connsiteX2" fmla="*/ 323850 w 323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266700">
                <a:moveTo>
                  <a:pt x="0" y="0"/>
                </a:moveTo>
                <a:cubicBezTo>
                  <a:pt x="96837" y="15875"/>
                  <a:pt x="193675" y="31750"/>
                  <a:pt x="247650" y="76200"/>
                </a:cubicBezTo>
                <a:cubicBezTo>
                  <a:pt x="301625" y="120650"/>
                  <a:pt x="323850" y="266700"/>
                  <a:pt x="323850" y="266700"/>
                </a:cubicBez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48" name="Object 18"/>
          <p:cNvGraphicFramePr>
            <a:graphicFrameLocks noChangeAspect="1"/>
          </p:cNvGraphicFramePr>
          <p:nvPr/>
        </p:nvGraphicFramePr>
        <p:xfrm>
          <a:off x="6372200" y="2479750"/>
          <a:ext cx="432048" cy="334837"/>
        </p:xfrm>
        <a:graphic>
          <a:graphicData uri="http://schemas.openxmlformats.org/presentationml/2006/ole">
            <p:oleObj spid="_x0000_s254986" name="Równanie" r:id="rId10" imgW="507960" imgH="393480" progId="Equation.3">
              <p:embed/>
            </p:oleObj>
          </a:graphicData>
        </a:graphic>
      </p:graphicFrame>
      <p:cxnSp>
        <p:nvCxnSpPr>
          <p:cNvPr id="49" name="Łącznik prosty ze strzałką 48"/>
          <p:cNvCxnSpPr/>
          <p:nvPr/>
        </p:nvCxnSpPr>
        <p:spPr>
          <a:xfrm>
            <a:off x="5436096" y="450912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228184" y="450912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>
            <a:stCxn id="42" idx="2"/>
          </p:cNvCxnSpPr>
          <p:nvPr/>
        </p:nvCxnSpPr>
        <p:spPr>
          <a:xfrm rot="10800000" flipV="1">
            <a:off x="5436096" y="2986100"/>
            <a:ext cx="0" cy="1811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 rot="5400000">
            <a:off x="7561126" y="2600908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>
            <a:stCxn id="42" idx="4"/>
          </p:cNvCxnSpPr>
          <p:nvPr/>
        </p:nvCxnSpPr>
        <p:spPr>
          <a:xfrm rot="5400000">
            <a:off x="5563834" y="4431686"/>
            <a:ext cx="1328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rot="10800000" flipV="1">
            <a:off x="7020272" y="2996952"/>
            <a:ext cx="0" cy="1811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19"/>
          <p:cNvGraphicFramePr>
            <a:graphicFrameLocks noChangeAspect="1"/>
          </p:cNvGraphicFramePr>
          <p:nvPr/>
        </p:nvGraphicFramePr>
        <p:xfrm>
          <a:off x="5783263" y="4293096"/>
          <a:ext cx="177800" cy="215900"/>
        </p:xfrm>
        <a:graphic>
          <a:graphicData uri="http://schemas.openxmlformats.org/presentationml/2006/ole">
            <p:oleObj spid="_x0000_s254987" name="Równanie" r:id="rId11" imgW="177480" imgH="215640" progId="Equation.3">
              <p:embed/>
            </p:oleObj>
          </a:graphicData>
        </a:graphic>
      </p:graphicFrame>
      <p:graphicFrame>
        <p:nvGraphicFramePr>
          <p:cNvPr id="56" name="Object 20"/>
          <p:cNvGraphicFramePr>
            <a:graphicFrameLocks noChangeAspect="1"/>
          </p:cNvGraphicFramePr>
          <p:nvPr/>
        </p:nvGraphicFramePr>
        <p:xfrm>
          <a:off x="6575425" y="4293096"/>
          <a:ext cx="177800" cy="215900"/>
        </p:xfrm>
        <a:graphic>
          <a:graphicData uri="http://schemas.openxmlformats.org/presentationml/2006/ole">
            <p:oleObj spid="_x0000_s254988" name="Równanie" r:id="rId12" imgW="177480" imgH="215640" progId="Equation.3">
              <p:embed/>
            </p:oleObj>
          </a:graphicData>
        </a:graphic>
      </p:graphicFrame>
      <p:cxnSp>
        <p:nvCxnSpPr>
          <p:cNvPr id="57" name="Łącznik prosty 56"/>
          <p:cNvCxnSpPr/>
          <p:nvPr/>
        </p:nvCxnSpPr>
        <p:spPr>
          <a:xfrm>
            <a:off x="6228184" y="2204864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7596336" y="2996952"/>
            <a:ext cx="720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4989" name="Object 13"/>
          <p:cNvGraphicFramePr>
            <a:graphicFrameLocks noChangeAspect="1"/>
          </p:cNvGraphicFramePr>
          <p:nvPr/>
        </p:nvGraphicFramePr>
        <p:xfrm>
          <a:off x="7956376" y="2492896"/>
          <a:ext cx="177800" cy="215900"/>
        </p:xfrm>
        <a:graphic>
          <a:graphicData uri="http://schemas.openxmlformats.org/presentationml/2006/ole">
            <p:oleObj spid="_x0000_s254989" name="Równanie" r:id="rId13" imgW="177480" imgH="215640" progId="Equation.3">
              <p:embed/>
            </p:oleObj>
          </a:graphicData>
        </a:graphic>
      </p:graphicFrame>
      <p:sp>
        <p:nvSpPr>
          <p:cNvPr id="60" name="pole tekstowe 59"/>
          <p:cNvSpPr txBox="1"/>
          <p:nvPr/>
        </p:nvSpPr>
        <p:spPr>
          <a:xfrm>
            <a:off x="251520" y="4365104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 doświadczenia wynika, że dla metali jest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4990" name="Object 14"/>
          <p:cNvGraphicFramePr>
            <a:graphicFrameLocks noChangeAspect="1"/>
          </p:cNvGraphicFramePr>
          <p:nvPr/>
        </p:nvGraphicFramePr>
        <p:xfrm>
          <a:off x="2411760" y="4725144"/>
          <a:ext cx="848094" cy="288032"/>
        </p:xfrm>
        <a:graphic>
          <a:graphicData uri="http://schemas.openxmlformats.org/presentationml/2006/ole">
            <p:oleObj spid="_x0000_s254990" name="Równanie" r:id="rId14" imgW="672840" imgH="228600" progId="Equation.3">
              <p:embed/>
            </p:oleObj>
          </a:graphicData>
        </a:graphic>
      </p:graphicFrame>
      <p:sp>
        <p:nvSpPr>
          <p:cNvPr id="62" name="pole tekstowe 61"/>
          <p:cNvSpPr txBox="1"/>
          <p:nvPr/>
        </p:nvSpPr>
        <p:spPr>
          <a:xfrm>
            <a:off x="395536" y="5445224"/>
            <a:ext cx="6480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Czyli zniszczenie materiału nastąpi nie w punktach K,  ale wcześniej</a:t>
            </a:r>
          </a:p>
          <a:p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Hipoteza największego naprężenia stycznego ma obecnie tylko znaczenie historyczne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5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54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2" grpId="0" animBg="1"/>
      <p:bldP spid="4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3" name="Gwiazda 5-ramienna 2"/>
          <p:cNvSpPr/>
          <p:nvPr/>
        </p:nvSpPr>
        <p:spPr>
          <a:xfrm>
            <a:off x="395536" y="1556792"/>
            <a:ext cx="432048" cy="360040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43608" y="1700808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Hipoteza największego naprężenia stycznego (Coulomba-Tresci)</a:t>
            </a:r>
            <a:endParaRPr lang="pl-PL" sz="1600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25649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Zakłada się, że o zniszczeniu materiału decydują największe naprężenia styczne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 rozciąganiu osiowym jest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75656" y="3356992"/>
            <a:ext cx="288032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259632" y="3356992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H="1">
            <a:off x="1259632" y="3212976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>
            <a:off x="1412032" y="3212976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H="1">
            <a:off x="1564432" y="3212976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flipH="1">
            <a:off x="1716832" y="3212976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H="1">
            <a:off x="1869232" y="3212976"/>
            <a:ext cx="72008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1259632" y="393305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1043608" y="3645024"/>
            <a:ext cx="1008112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olny kształt 19"/>
          <p:cNvSpPr/>
          <p:nvPr/>
        </p:nvSpPr>
        <p:spPr>
          <a:xfrm>
            <a:off x="1933575" y="3733800"/>
            <a:ext cx="76200" cy="209550"/>
          </a:xfrm>
          <a:custGeom>
            <a:avLst/>
            <a:gdLst>
              <a:gd name="connsiteX0" fmla="*/ 0 w 76200"/>
              <a:gd name="connsiteY0" fmla="*/ 0 h 209550"/>
              <a:gd name="connsiteX1" fmla="*/ 57150 w 76200"/>
              <a:gd name="connsiteY1" fmla="*/ 76200 h 209550"/>
              <a:gd name="connsiteX2" fmla="*/ 76200 w 76200"/>
              <a:gd name="connsiteY2" fmla="*/ 209550 h 209550"/>
              <a:gd name="connsiteX3" fmla="*/ 76200 w 762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" h="209550">
                <a:moveTo>
                  <a:pt x="0" y="0"/>
                </a:moveTo>
                <a:cubicBezTo>
                  <a:pt x="22225" y="20637"/>
                  <a:pt x="44450" y="41275"/>
                  <a:pt x="57150" y="76200"/>
                </a:cubicBezTo>
                <a:cubicBezTo>
                  <a:pt x="69850" y="111125"/>
                  <a:pt x="76200" y="209550"/>
                  <a:pt x="76200" y="209550"/>
                </a:cubicBezTo>
                <a:lnTo>
                  <a:pt x="76200" y="20955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3" name="Łącznik prosty ze strzałką 22"/>
          <p:cNvCxnSpPr>
            <a:stCxn id="6" idx="1"/>
          </p:cNvCxnSpPr>
          <p:nvPr/>
        </p:nvCxnSpPr>
        <p:spPr>
          <a:xfrm flipV="1">
            <a:off x="1475656" y="3717032"/>
            <a:ext cx="288032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2051720" y="3645024"/>
          <a:ext cx="254000" cy="203200"/>
        </p:xfrm>
        <a:graphic>
          <a:graphicData uri="http://schemas.openxmlformats.org/presentationml/2006/ole">
            <p:oleObj spid="_x0000_s277506" name="Równanie" r:id="rId3" imgW="253800" imgH="203040" progId="Equation.3">
              <p:embed/>
            </p:oleObj>
          </a:graphicData>
        </a:graphic>
      </p:graphicFrame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1475656" y="3573016"/>
          <a:ext cx="279400" cy="228600"/>
        </p:xfrm>
        <a:graphic>
          <a:graphicData uri="http://schemas.openxmlformats.org/presentationml/2006/ole">
            <p:oleObj spid="_x0000_s277507" name="Równanie" r:id="rId4" imgW="279360" imgH="228600" progId="Equation.3">
              <p:embed/>
            </p:oleObj>
          </a:graphicData>
        </a:graphic>
      </p:graphicFrame>
      <p:cxnSp>
        <p:nvCxnSpPr>
          <p:cNvPr id="27" name="Łącznik prosty ze strzałką 26"/>
          <p:cNvCxnSpPr/>
          <p:nvPr/>
        </p:nvCxnSpPr>
        <p:spPr>
          <a:xfrm>
            <a:off x="1475656" y="44371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1619672" y="44371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1763688" y="443711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1547664" y="4581128"/>
          <a:ext cx="152400" cy="139700"/>
        </p:xfrm>
        <a:graphic>
          <a:graphicData uri="http://schemas.openxmlformats.org/presentationml/2006/ole">
            <p:oleObj spid="_x0000_s277508" name="Równanie" r:id="rId5" imgW="152280" imgH="139680" progId="Equation.3">
              <p:embed/>
            </p:oleObj>
          </a:graphicData>
        </a:graphic>
      </p:graphicFrame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2771800" y="3501008"/>
          <a:ext cx="571500" cy="393700"/>
        </p:xfrm>
        <a:graphic>
          <a:graphicData uri="http://schemas.openxmlformats.org/presentationml/2006/ole">
            <p:oleObj spid="_x0000_s277509" name="Równanie" r:id="rId6" imgW="571320" imgH="393480" progId="Equation.3">
              <p:embed/>
            </p:oleObj>
          </a:graphicData>
        </a:graphic>
      </p:graphicFrame>
      <p:sp>
        <p:nvSpPr>
          <p:cNvPr id="34" name="pole tekstowe 33"/>
          <p:cNvSpPr txBox="1"/>
          <p:nvPr/>
        </p:nvSpPr>
        <p:spPr>
          <a:xfrm>
            <a:off x="3779912" y="37170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Przy zniszczeniu więc 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10" name="Object 6"/>
          <p:cNvGraphicFramePr>
            <a:graphicFrameLocks noChangeAspect="1"/>
          </p:cNvGraphicFramePr>
          <p:nvPr/>
        </p:nvGraphicFramePr>
        <p:xfrm>
          <a:off x="5580112" y="3645024"/>
          <a:ext cx="520700" cy="393700"/>
        </p:xfrm>
        <a:graphic>
          <a:graphicData uri="http://schemas.openxmlformats.org/presentationml/2006/ole">
            <p:oleObj spid="_x0000_s277510" name="Równanie" r:id="rId7" imgW="520560" imgH="393480" progId="Equation.3">
              <p:embed/>
            </p:oleObj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611560" y="472514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 stanie dwuwymiarowym</a:t>
            </a:r>
            <a:endParaRPr lang="pl-PL" sz="1400" i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1043608" y="5373216"/>
            <a:ext cx="1008112" cy="10081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755576" y="5877272"/>
            <a:ext cx="20162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 flipV="1">
            <a:off x="755576" y="5157194"/>
            <a:ext cx="0" cy="15841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827584" y="5157192"/>
          <a:ext cx="127000" cy="139700"/>
        </p:xfrm>
        <a:graphic>
          <a:graphicData uri="http://schemas.openxmlformats.org/presentationml/2006/ole">
            <p:oleObj spid="_x0000_s277511" name="Równanie" r:id="rId8" imgW="126720" imgH="139680" progId="Equation.3">
              <p:embed/>
            </p:oleObj>
          </a:graphicData>
        </a:graphic>
      </p:graphicFrame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2339752" y="5517232"/>
          <a:ext cx="279400" cy="228600"/>
        </p:xfrm>
        <a:graphic>
          <a:graphicData uri="http://schemas.openxmlformats.org/presentationml/2006/ole">
            <p:oleObj spid="_x0000_s277512" name="Równanie" r:id="rId9" imgW="279360" imgH="228600" progId="Equation.3">
              <p:embed/>
            </p:oleObj>
          </a:graphicData>
        </a:graphic>
      </p:graphicFrame>
      <p:graphicFrame>
        <p:nvGraphicFramePr>
          <p:cNvPr id="277513" name="Object 9"/>
          <p:cNvGraphicFramePr>
            <a:graphicFrameLocks noChangeAspect="1"/>
          </p:cNvGraphicFramePr>
          <p:nvPr/>
        </p:nvGraphicFramePr>
        <p:xfrm>
          <a:off x="1403648" y="6597476"/>
          <a:ext cx="177800" cy="215900"/>
        </p:xfrm>
        <a:graphic>
          <a:graphicData uri="http://schemas.openxmlformats.org/presentationml/2006/ole">
            <p:oleObj spid="_x0000_s277513" name="Równanie" r:id="rId10" imgW="177480" imgH="215640" progId="Equation.3">
              <p:embed/>
            </p:oleObj>
          </a:graphicData>
        </a:graphic>
      </p:graphicFrame>
      <p:graphicFrame>
        <p:nvGraphicFramePr>
          <p:cNvPr id="277514" name="Object 10"/>
          <p:cNvGraphicFramePr>
            <a:graphicFrameLocks noChangeAspect="1"/>
          </p:cNvGraphicFramePr>
          <p:nvPr/>
        </p:nvGraphicFramePr>
        <p:xfrm>
          <a:off x="781100" y="6309320"/>
          <a:ext cx="190500" cy="215900"/>
        </p:xfrm>
        <a:graphic>
          <a:graphicData uri="http://schemas.openxmlformats.org/presentationml/2006/ole">
            <p:oleObj spid="_x0000_s277514" name="Równanie" r:id="rId11" imgW="190440" imgH="215640" progId="Equation.3">
              <p:embed/>
            </p:oleObj>
          </a:graphicData>
        </a:graphic>
      </p:graphicFrame>
      <p:cxnSp>
        <p:nvCxnSpPr>
          <p:cNvPr id="42" name="Łącznik prosty 41"/>
          <p:cNvCxnSpPr/>
          <p:nvPr/>
        </p:nvCxnSpPr>
        <p:spPr>
          <a:xfrm>
            <a:off x="755576" y="630932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1043608" y="60212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/>
          <p:nvPr/>
        </p:nvCxnSpPr>
        <p:spPr>
          <a:xfrm>
            <a:off x="755576" y="659735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>
            <a:stCxn id="31" idx="6"/>
          </p:cNvCxnSpPr>
          <p:nvPr/>
        </p:nvCxnSpPr>
        <p:spPr>
          <a:xfrm>
            <a:off x="2051720" y="587727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>
            <a:off x="1691680" y="537321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/>
          <p:cNvCxnSpPr/>
          <p:nvPr/>
        </p:nvCxnSpPr>
        <p:spPr>
          <a:xfrm>
            <a:off x="2267744" y="5373216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7515" name="Object 11"/>
          <p:cNvGraphicFramePr>
            <a:graphicFrameLocks noChangeAspect="1"/>
          </p:cNvGraphicFramePr>
          <p:nvPr/>
        </p:nvGraphicFramePr>
        <p:xfrm>
          <a:off x="2619400" y="5949280"/>
          <a:ext cx="152400" cy="139700"/>
        </p:xfrm>
        <a:graphic>
          <a:graphicData uri="http://schemas.openxmlformats.org/presentationml/2006/ole">
            <p:oleObj spid="_x0000_s277515" name="Równanie" r:id="rId12" imgW="152280" imgH="139680" progId="Equation.3">
              <p:embed/>
            </p:oleObj>
          </a:graphicData>
        </a:graphic>
      </p:graphicFrame>
      <p:graphicFrame>
        <p:nvGraphicFramePr>
          <p:cNvPr id="277516" name="Object 12"/>
          <p:cNvGraphicFramePr>
            <a:graphicFrameLocks noChangeAspect="1"/>
          </p:cNvGraphicFramePr>
          <p:nvPr/>
        </p:nvGraphicFramePr>
        <p:xfrm>
          <a:off x="2843808" y="5229200"/>
          <a:ext cx="901700" cy="393700"/>
        </p:xfrm>
        <a:graphic>
          <a:graphicData uri="http://schemas.openxmlformats.org/presentationml/2006/ole">
            <p:oleObj spid="_x0000_s277516" name="Równanie" r:id="rId13" imgW="901440" imgH="393480" progId="Equation.3">
              <p:embed/>
            </p:oleObj>
          </a:graphicData>
        </a:graphic>
      </p:graphicFrame>
      <p:sp>
        <p:nvSpPr>
          <p:cNvPr id="59" name="pole tekstowe 58"/>
          <p:cNvSpPr txBox="1"/>
          <p:nvPr/>
        </p:nvSpPr>
        <p:spPr>
          <a:xfrm>
            <a:off x="3923928" y="429309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Warunek maksymalnego naprężenia stycznego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17" name="Object 13"/>
          <p:cNvGraphicFramePr>
            <a:graphicFrameLocks noChangeAspect="1"/>
          </p:cNvGraphicFramePr>
          <p:nvPr/>
        </p:nvGraphicFramePr>
        <p:xfrm>
          <a:off x="4932040" y="4725144"/>
          <a:ext cx="952500" cy="228600"/>
        </p:xfrm>
        <a:graphic>
          <a:graphicData uri="http://schemas.openxmlformats.org/presentationml/2006/ole">
            <p:oleObj spid="_x0000_s277517" name="Równanie" r:id="rId14" imgW="952200" imgH="228600" progId="Equation.3">
              <p:embed/>
            </p:oleObj>
          </a:graphicData>
        </a:graphic>
      </p:graphicFrame>
      <p:sp>
        <p:nvSpPr>
          <p:cNvPr id="61" name="pole tekstowe 60"/>
          <p:cNvSpPr txBox="1"/>
          <p:nvPr/>
        </p:nvSpPr>
        <p:spPr>
          <a:xfrm>
            <a:off x="6156176" y="472514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czyli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18" name="Object 14"/>
          <p:cNvGraphicFramePr>
            <a:graphicFrameLocks noChangeAspect="1"/>
          </p:cNvGraphicFramePr>
          <p:nvPr/>
        </p:nvGraphicFramePr>
        <p:xfrm>
          <a:off x="4644008" y="5085184"/>
          <a:ext cx="1295400" cy="393700"/>
        </p:xfrm>
        <a:graphic>
          <a:graphicData uri="http://schemas.openxmlformats.org/presentationml/2006/ole">
            <p:oleObj spid="_x0000_s277518" name="Równanie" r:id="rId15" imgW="1295280" imgH="393480" progId="Equation.3">
              <p:embed/>
            </p:oleObj>
          </a:graphicData>
        </a:graphic>
      </p:graphicFrame>
      <p:graphicFrame>
        <p:nvGraphicFramePr>
          <p:cNvPr id="277520" name="Object 16"/>
          <p:cNvGraphicFramePr>
            <a:graphicFrameLocks noChangeAspect="1"/>
          </p:cNvGraphicFramePr>
          <p:nvPr/>
        </p:nvGraphicFramePr>
        <p:xfrm>
          <a:off x="4716016" y="5589240"/>
          <a:ext cx="1206500" cy="228600"/>
        </p:xfrm>
        <a:graphic>
          <a:graphicData uri="http://schemas.openxmlformats.org/presentationml/2006/ole">
            <p:oleObj spid="_x0000_s277520" name="Równanie" r:id="rId16" imgW="1206360" imgH="228600" progId="Equation.3">
              <p:embed/>
            </p:oleObj>
          </a:graphicData>
        </a:graphic>
      </p:graphicFrame>
      <p:sp>
        <p:nvSpPr>
          <p:cNvPr id="65" name="Prostokąt 64"/>
          <p:cNvSpPr/>
          <p:nvPr/>
        </p:nvSpPr>
        <p:spPr>
          <a:xfrm>
            <a:off x="3851920" y="5877272"/>
            <a:ext cx="52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czyl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21" name="Object 17"/>
          <p:cNvGraphicFramePr>
            <a:graphicFrameLocks noChangeAspect="1"/>
          </p:cNvGraphicFramePr>
          <p:nvPr/>
        </p:nvGraphicFramePr>
        <p:xfrm>
          <a:off x="4427984" y="5949280"/>
          <a:ext cx="571500" cy="228600"/>
        </p:xfrm>
        <a:graphic>
          <a:graphicData uri="http://schemas.openxmlformats.org/presentationml/2006/ole">
            <p:oleObj spid="_x0000_s277521" name="Równanie" r:id="rId17" imgW="571320" imgH="228600" progId="Equation.3">
              <p:embed/>
            </p:oleObj>
          </a:graphicData>
        </a:graphic>
      </p:graphicFrame>
      <p:sp>
        <p:nvSpPr>
          <p:cNvPr id="67" name="Prostokąt 66"/>
          <p:cNvSpPr/>
          <p:nvPr/>
        </p:nvSpPr>
        <p:spPr>
          <a:xfrm>
            <a:off x="5148064" y="5949280"/>
            <a:ext cx="413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lub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22" name="Object 18"/>
          <p:cNvGraphicFramePr>
            <a:graphicFrameLocks noChangeAspect="1"/>
          </p:cNvGraphicFramePr>
          <p:nvPr/>
        </p:nvGraphicFramePr>
        <p:xfrm>
          <a:off x="5645150" y="5949280"/>
          <a:ext cx="584200" cy="228600"/>
        </p:xfrm>
        <a:graphic>
          <a:graphicData uri="http://schemas.openxmlformats.org/presentationml/2006/ole">
            <p:oleObj spid="_x0000_s277522" name="Równanie" r:id="rId18" imgW="583920" imgH="228600" progId="Equation.3">
              <p:embed/>
            </p:oleObj>
          </a:graphicData>
        </a:graphic>
      </p:graphicFrame>
      <p:sp>
        <p:nvSpPr>
          <p:cNvPr id="69" name="Prostokąt 68"/>
          <p:cNvSpPr/>
          <p:nvPr/>
        </p:nvSpPr>
        <p:spPr>
          <a:xfrm>
            <a:off x="3851920" y="6381328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lub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23" name="Object 19"/>
          <p:cNvGraphicFramePr>
            <a:graphicFrameLocks noChangeAspect="1"/>
          </p:cNvGraphicFramePr>
          <p:nvPr/>
        </p:nvGraphicFramePr>
        <p:xfrm>
          <a:off x="4499992" y="6381328"/>
          <a:ext cx="863600" cy="228600"/>
        </p:xfrm>
        <a:graphic>
          <a:graphicData uri="http://schemas.openxmlformats.org/presentationml/2006/ole">
            <p:oleObj spid="_x0000_s277523" name="Równanie" r:id="rId19" imgW="863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7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7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27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20" grpId="0" animBg="1"/>
      <p:bldP spid="34" grpId="0"/>
      <p:bldP spid="30" grpId="0"/>
      <p:bldP spid="31" grpId="0" animBg="1"/>
      <p:bldP spid="59" grpId="0"/>
      <p:bldP spid="61" grpId="0"/>
      <p:bldP spid="65" grpId="0"/>
      <p:bldP spid="67" grpId="0"/>
      <p:bldP spid="6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611560" y="3068960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V="1">
            <a:off x="2051720" y="1628800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123728" y="1484784"/>
          <a:ext cx="190500" cy="215900"/>
        </p:xfrm>
        <a:graphic>
          <a:graphicData uri="http://schemas.openxmlformats.org/presentationml/2006/ole">
            <p:oleObj spid="_x0000_s289795" name="Równanie" r:id="rId3" imgW="190440" imgH="21564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3563888" y="3068960"/>
          <a:ext cx="177800" cy="215900"/>
        </p:xfrm>
        <a:graphic>
          <a:graphicData uri="http://schemas.openxmlformats.org/presentationml/2006/ole">
            <p:oleObj spid="_x0000_s289796" name="Równanie" r:id="rId4" imgW="177480" imgH="215640" progId="Equation.3">
              <p:embed/>
            </p:oleObj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683568" y="1700808"/>
            <a:ext cx="2592288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H="1">
            <a:off x="899592" y="1772816"/>
            <a:ext cx="2448272" cy="24482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347864" y="1664866"/>
          <a:ext cx="495300" cy="215900"/>
        </p:xfrm>
        <a:graphic>
          <a:graphicData uri="http://schemas.openxmlformats.org/presentationml/2006/ole">
            <p:oleObj spid="_x0000_s289797" name="Równanie" r:id="rId5" imgW="495000" imgH="215640" progId="Equation.3">
              <p:embed/>
            </p:oleObj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3059832" y="4293096"/>
          <a:ext cx="584200" cy="215900"/>
        </p:xfrm>
        <a:graphic>
          <a:graphicData uri="http://schemas.openxmlformats.org/presentationml/2006/ole">
            <p:oleObj spid="_x0000_s289798" name="Równanie" r:id="rId6" imgW="583920" imgH="215640" progId="Equation.3">
              <p:embed/>
            </p:oleObj>
          </a:graphicData>
        </a:graphic>
      </p:graphicFrame>
      <p:cxnSp>
        <p:nvCxnSpPr>
          <p:cNvPr id="13" name="Łącznik prosty 12"/>
          <p:cNvCxnSpPr/>
          <p:nvPr/>
        </p:nvCxnSpPr>
        <p:spPr>
          <a:xfrm>
            <a:off x="251520" y="2132856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251520" y="3068960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251520" y="4005064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395536" y="2132856"/>
            <a:ext cx="0" cy="187220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1115616" y="4437112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2987824" y="4437112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2051720" y="4437112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1115616" y="4581128"/>
            <a:ext cx="18722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395536" y="2624336"/>
          <a:ext cx="190500" cy="228600"/>
        </p:xfrm>
        <a:graphic>
          <a:graphicData uri="http://schemas.openxmlformats.org/presentationml/2006/ole">
            <p:oleObj spid="_x0000_s289799" name="Równanie" r:id="rId7" imgW="190440" imgH="228600" progId="Equation.3">
              <p:embed/>
            </p:oleObj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421060" y="3416424"/>
          <a:ext cx="190500" cy="228600"/>
        </p:xfrm>
        <a:graphic>
          <a:graphicData uri="http://schemas.openxmlformats.org/presentationml/2006/ole">
            <p:oleObj spid="_x0000_s289800" name="Równanie" r:id="rId8" imgW="190440" imgH="228600" progId="Equation.3">
              <p:embed/>
            </p:oleObj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1547664" y="4352528"/>
          <a:ext cx="190500" cy="228600"/>
        </p:xfrm>
        <a:graphic>
          <a:graphicData uri="http://schemas.openxmlformats.org/presentationml/2006/ole">
            <p:oleObj spid="_x0000_s289801" name="Równanie" r:id="rId9" imgW="190440" imgH="228600" progId="Equation.3">
              <p:embed/>
            </p:oleObj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2437284" y="4365104"/>
          <a:ext cx="190500" cy="228600"/>
        </p:xfrm>
        <a:graphic>
          <a:graphicData uri="http://schemas.openxmlformats.org/presentationml/2006/ole">
            <p:oleObj spid="_x0000_s289802" name="Równanie" r:id="rId10" imgW="190440" imgH="228600" progId="Equation.3">
              <p:embed/>
            </p:oleObj>
          </a:graphicData>
        </a:graphic>
      </p:graphicFrame>
      <p:cxnSp>
        <p:nvCxnSpPr>
          <p:cNvPr id="30" name="Łącznik prosty 29"/>
          <p:cNvCxnSpPr/>
          <p:nvPr/>
        </p:nvCxnSpPr>
        <p:spPr>
          <a:xfrm>
            <a:off x="2051720" y="2132856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1115616" y="4005064"/>
            <a:ext cx="936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 flipH="1" flipV="1">
            <a:off x="1115616" y="3068960"/>
            <a:ext cx="8384" cy="944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 flipH="1" flipV="1">
            <a:off x="2979440" y="2132856"/>
            <a:ext cx="8384" cy="944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 flipH="1">
            <a:off x="1115616" y="2132856"/>
            <a:ext cx="93610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2051720" y="3068960"/>
            <a:ext cx="93610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chemat blokowy: łącznik 37"/>
          <p:cNvSpPr/>
          <p:nvPr/>
        </p:nvSpPr>
        <p:spPr>
          <a:xfrm>
            <a:off x="2483768" y="3501008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9" name="Strzałka w lewo 38"/>
          <p:cNvSpPr/>
          <p:nvPr/>
        </p:nvSpPr>
        <p:spPr>
          <a:xfrm rot="480459">
            <a:off x="2627784" y="3535415"/>
            <a:ext cx="504056" cy="144016"/>
          </a:xfrm>
          <a:prstGeom prst="lef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289805" name="Object 13"/>
          <p:cNvGraphicFramePr>
            <a:graphicFrameLocks noChangeAspect="1"/>
          </p:cNvGraphicFramePr>
          <p:nvPr/>
        </p:nvGraphicFramePr>
        <p:xfrm>
          <a:off x="3203848" y="3284984"/>
          <a:ext cx="609600" cy="393700"/>
        </p:xfrm>
        <a:graphic>
          <a:graphicData uri="http://schemas.openxmlformats.org/presentationml/2006/ole">
            <p:oleObj spid="_x0000_s289805" name="Równanie" r:id="rId11" imgW="609480" imgH="393480" progId="Equation.3">
              <p:embed/>
            </p:oleObj>
          </a:graphicData>
        </a:graphic>
      </p:graphicFrame>
      <p:graphicFrame>
        <p:nvGraphicFramePr>
          <p:cNvPr id="289806" name="Object 14"/>
          <p:cNvGraphicFramePr>
            <a:graphicFrameLocks noChangeAspect="1"/>
          </p:cNvGraphicFramePr>
          <p:nvPr/>
        </p:nvGraphicFramePr>
        <p:xfrm>
          <a:off x="3203848" y="3717032"/>
          <a:ext cx="736600" cy="393700"/>
        </p:xfrm>
        <a:graphic>
          <a:graphicData uri="http://schemas.openxmlformats.org/presentationml/2006/ole">
            <p:oleObj spid="_x0000_s289806" name="Równanie" r:id="rId12" imgW="736560" imgH="393480" progId="Equation.3">
              <p:embed/>
            </p:oleObj>
          </a:graphicData>
        </a:graphic>
      </p:graphicFrame>
      <p:sp>
        <p:nvSpPr>
          <p:cNvPr id="42" name="Elipsa 41"/>
          <p:cNvSpPr/>
          <p:nvPr/>
        </p:nvSpPr>
        <p:spPr>
          <a:xfrm>
            <a:off x="5436096" y="2204864"/>
            <a:ext cx="1584176" cy="156247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5148064" y="2996952"/>
            <a:ext cx="2376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rot="5400000" flipH="1" flipV="1">
            <a:off x="5183274" y="2960948"/>
            <a:ext cx="208902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16"/>
          <p:cNvGraphicFramePr>
            <a:graphicFrameLocks noChangeAspect="1"/>
          </p:cNvGraphicFramePr>
          <p:nvPr/>
        </p:nvGraphicFramePr>
        <p:xfrm>
          <a:off x="6313488" y="1766888"/>
          <a:ext cx="152400" cy="241300"/>
        </p:xfrm>
        <a:graphic>
          <a:graphicData uri="http://schemas.openxmlformats.org/presentationml/2006/ole">
            <p:oleObj spid="_x0000_s289807" name="Równanie" r:id="rId13" imgW="152280" imgH="241200" progId="Equation.3">
              <p:embed/>
            </p:oleObj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/>
        </p:nvGraphicFramePr>
        <p:xfrm>
          <a:off x="7458075" y="3062288"/>
          <a:ext cx="190500" cy="241300"/>
        </p:xfrm>
        <a:graphic>
          <a:graphicData uri="http://schemas.openxmlformats.org/presentationml/2006/ole">
            <p:oleObj spid="_x0000_s289808" name="Równanie" r:id="rId14" imgW="190440" imgH="241200" progId="Equation.3">
              <p:embed/>
            </p:oleObj>
          </a:graphicData>
        </a:graphic>
      </p:graphicFrame>
      <p:sp>
        <p:nvSpPr>
          <p:cNvPr id="47" name="Dowolny kształt 46"/>
          <p:cNvSpPr/>
          <p:nvPr/>
        </p:nvSpPr>
        <p:spPr>
          <a:xfrm>
            <a:off x="6219825" y="2729111"/>
            <a:ext cx="323850" cy="266700"/>
          </a:xfrm>
          <a:custGeom>
            <a:avLst/>
            <a:gdLst>
              <a:gd name="connsiteX0" fmla="*/ 0 w 323850"/>
              <a:gd name="connsiteY0" fmla="*/ 0 h 266700"/>
              <a:gd name="connsiteX1" fmla="*/ 247650 w 323850"/>
              <a:gd name="connsiteY1" fmla="*/ 76200 h 266700"/>
              <a:gd name="connsiteX2" fmla="*/ 323850 w 32385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" h="266700">
                <a:moveTo>
                  <a:pt x="0" y="0"/>
                </a:moveTo>
                <a:cubicBezTo>
                  <a:pt x="96837" y="15875"/>
                  <a:pt x="193675" y="31750"/>
                  <a:pt x="247650" y="76200"/>
                </a:cubicBezTo>
                <a:cubicBezTo>
                  <a:pt x="301625" y="120650"/>
                  <a:pt x="323850" y="266700"/>
                  <a:pt x="323850" y="266700"/>
                </a:cubicBezTo>
              </a:path>
            </a:pathLst>
          </a:custGeom>
          <a:ln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48" name="Object 18"/>
          <p:cNvGraphicFramePr>
            <a:graphicFrameLocks noChangeAspect="1"/>
          </p:cNvGraphicFramePr>
          <p:nvPr/>
        </p:nvGraphicFramePr>
        <p:xfrm>
          <a:off x="6372200" y="2479750"/>
          <a:ext cx="432048" cy="334837"/>
        </p:xfrm>
        <a:graphic>
          <a:graphicData uri="http://schemas.openxmlformats.org/presentationml/2006/ole">
            <p:oleObj spid="_x0000_s289809" name="Równanie" r:id="rId15" imgW="507960" imgH="393480" progId="Equation.3">
              <p:embed/>
            </p:oleObj>
          </a:graphicData>
        </a:graphic>
      </p:graphicFrame>
      <p:cxnSp>
        <p:nvCxnSpPr>
          <p:cNvPr id="49" name="Łącznik prosty ze strzałką 48"/>
          <p:cNvCxnSpPr/>
          <p:nvPr/>
        </p:nvCxnSpPr>
        <p:spPr>
          <a:xfrm>
            <a:off x="5436096" y="450912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/>
          <p:nvPr/>
        </p:nvCxnSpPr>
        <p:spPr>
          <a:xfrm>
            <a:off x="6228184" y="450912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>
            <a:stCxn id="42" idx="2"/>
          </p:cNvCxnSpPr>
          <p:nvPr/>
        </p:nvCxnSpPr>
        <p:spPr>
          <a:xfrm rot="10800000" flipV="1">
            <a:off x="5436096" y="2986100"/>
            <a:ext cx="0" cy="1811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/>
          <p:nvPr/>
        </p:nvCxnSpPr>
        <p:spPr>
          <a:xfrm rot="5400000">
            <a:off x="7273094" y="2600908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>
            <a:stCxn id="42" idx="4"/>
          </p:cNvCxnSpPr>
          <p:nvPr/>
        </p:nvCxnSpPr>
        <p:spPr>
          <a:xfrm rot="5400000">
            <a:off x="5563834" y="4431686"/>
            <a:ext cx="1328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rot="10800000" flipV="1">
            <a:off x="7020272" y="2996952"/>
            <a:ext cx="0" cy="18110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19"/>
          <p:cNvGraphicFramePr>
            <a:graphicFrameLocks noChangeAspect="1"/>
          </p:cNvGraphicFramePr>
          <p:nvPr/>
        </p:nvGraphicFramePr>
        <p:xfrm>
          <a:off x="5751513" y="4077072"/>
          <a:ext cx="241300" cy="393700"/>
        </p:xfrm>
        <a:graphic>
          <a:graphicData uri="http://schemas.openxmlformats.org/presentationml/2006/ole">
            <p:oleObj spid="_x0000_s289810" name="Równanie" r:id="rId16" imgW="241200" imgH="393480" progId="Equation.3">
              <p:embed/>
            </p:oleObj>
          </a:graphicData>
        </a:graphic>
      </p:graphicFrame>
      <p:cxnSp>
        <p:nvCxnSpPr>
          <p:cNvPr id="57" name="Łącznik prosty 56"/>
          <p:cNvCxnSpPr/>
          <p:nvPr/>
        </p:nvCxnSpPr>
        <p:spPr>
          <a:xfrm>
            <a:off x="6228184" y="2204864"/>
            <a:ext cx="187220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/>
          <p:cNvCxnSpPr/>
          <p:nvPr/>
        </p:nvCxnSpPr>
        <p:spPr>
          <a:xfrm>
            <a:off x="7596336" y="2996952"/>
            <a:ext cx="7200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13"/>
          <p:cNvGraphicFramePr>
            <a:graphicFrameLocks noChangeAspect="1"/>
          </p:cNvGraphicFramePr>
          <p:nvPr/>
        </p:nvGraphicFramePr>
        <p:xfrm>
          <a:off x="7740352" y="2403475"/>
          <a:ext cx="901700" cy="393700"/>
        </p:xfrm>
        <a:graphic>
          <a:graphicData uri="http://schemas.openxmlformats.org/presentationml/2006/ole">
            <p:oleObj spid="_x0000_s289812" name="Równanie" r:id="rId17" imgW="901440" imgH="393480" progId="Equation.3">
              <p:embed/>
            </p:oleObj>
          </a:graphicData>
        </a:graphic>
      </p:graphicFrame>
      <p:graphicFrame>
        <p:nvGraphicFramePr>
          <p:cNvPr id="289813" name="Object 21"/>
          <p:cNvGraphicFramePr>
            <a:graphicFrameLocks noChangeAspect="1"/>
          </p:cNvGraphicFramePr>
          <p:nvPr/>
        </p:nvGraphicFramePr>
        <p:xfrm>
          <a:off x="6516216" y="4077072"/>
          <a:ext cx="241300" cy="393700"/>
        </p:xfrm>
        <a:graphic>
          <a:graphicData uri="http://schemas.openxmlformats.org/presentationml/2006/ole">
            <p:oleObj spid="_x0000_s289813" name="Równanie" r:id="rId18" imgW="241200" imgH="393480" progId="Equation.3">
              <p:embed/>
            </p:oleObj>
          </a:graphicData>
        </a:graphic>
      </p:graphicFrame>
      <p:graphicFrame>
        <p:nvGraphicFramePr>
          <p:cNvPr id="289814" name="Object 22"/>
          <p:cNvGraphicFramePr>
            <a:graphicFrameLocks noChangeAspect="1"/>
          </p:cNvGraphicFramePr>
          <p:nvPr/>
        </p:nvGraphicFramePr>
        <p:xfrm>
          <a:off x="1043608" y="4895056"/>
          <a:ext cx="2209800" cy="838200"/>
        </p:xfrm>
        <a:graphic>
          <a:graphicData uri="http://schemas.openxmlformats.org/presentationml/2006/ole">
            <p:oleObj spid="_x0000_s289814" name="Równanie" r:id="rId19" imgW="2209680" imgH="838080" progId="Equation.3">
              <p:embed/>
            </p:oleObj>
          </a:graphicData>
        </a:graphic>
      </p:graphicFrame>
      <p:graphicFrame>
        <p:nvGraphicFramePr>
          <p:cNvPr id="289815" name="Object 23"/>
          <p:cNvGraphicFramePr>
            <a:graphicFrameLocks noChangeAspect="1"/>
          </p:cNvGraphicFramePr>
          <p:nvPr/>
        </p:nvGraphicFramePr>
        <p:xfrm>
          <a:off x="1043608" y="6021288"/>
          <a:ext cx="2146300" cy="304800"/>
        </p:xfrm>
        <a:graphic>
          <a:graphicData uri="http://schemas.openxmlformats.org/presentationml/2006/ole">
            <p:oleObj spid="_x0000_s289815" name="Równanie" r:id="rId20" imgW="2145960" imgH="304560" progId="Equation.3">
              <p:embed/>
            </p:oleObj>
          </a:graphicData>
        </a:graphic>
      </p:graphicFrame>
      <p:sp>
        <p:nvSpPr>
          <p:cNvPr id="63" name="pole tekstowe 62"/>
          <p:cNvSpPr txBox="1"/>
          <p:nvPr/>
        </p:nvSpPr>
        <p:spPr>
          <a:xfrm>
            <a:off x="4283968" y="508518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 belce zginanej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9816" name="Object 24"/>
          <p:cNvGraphicFramePr>
            <a:graphicFrameLocks noChangeAspect="1"/>
          </p:cNvGraphicFramePr>
          <p:nvPr/>
        </p:nvGraphicFramePr>
        <p:xfrm>
          <a:off x="5796136" y="5157192"/>
          <a:ext cx="444500" cy="241300"/>
        </p:xfrm>
        <a:graphic>
          <a:graphicData uri="http://schemas.openxmlformats.org/presentationml/2006/ole">
            <p:oleObj spid="_x0000_s289816" name="Równanie" r:id="rId21" imgW="444240" imgH="241200" progId="Equation.3">
              <p:embed/>
            </p:oleObj>
          </a:graphicData>
        </a:graphic>
      </p:graphicFrame>
      <p:graphicFrame>
        <p:nvGraphicFramePr>
          <p:cNvPr id="289817" name="Object 25"/>
          <p:cNvGraphicFramePr>
            <a:graphicFrameLocks noChangeAspect="1"/>
          </p:cNvGraphicFramePr>
          <p:nvPr/>
        </p:nvGraphicFramePr>
        <p:xfrm>
          <a:off x="6516216" y="5085184"/>
          <a:ext cx="1130300" cy="304800"/>
        </p:xfrm>
        <a:graphic>
          <a:graphicData uri="http://schemas.openxmlformats.org/presentationml/2006/ole">
            <p:oleObj spid="_x0000_s289817" name="Równanie" r:id="rId22" imgW="1130040" imgH="304560" progId="Equation.3">
              <p:embed/>
            </p:oleObj>
          </a:graphicData>
        </a:graphic>
      </p:graphicFrame>
      <p:sp>
        <p:nvSpPr>
          <p:cNvPr id="66" name="pole tekstowe 65"/>
          <p:cNvSpPr txBox="1"/>
          <p:nvPr/>
        </p:nvSpPr>
        <p:spPr>
          <a:xfrm>
            <a:off x="4139952" y="566124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Czyste ścinanie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9818" name="Object 26"/>
          <p:cNvGraphicFramePr>
            <a:graphicFrameLocks noChangeAspect="1"/>
          </p:cNvGraphicFramePr>
          <p:nvPr/>
        </p:nvGraphicFramePr>
        <p:xfrm>
          <a:off x="5436096" y="5661248"/>
          <a:ext cx="596900" cy="228600"/>
        </p:xfrm>
        <a:graphic>
          <a:graphicData uri="http://schemas.openxmlformats.org/presentationml/2006/ole">
            <p:oleObj spid="_x0000_s289818" name="Równanie" r:id="rId23" imgW="596880" imgH="228600" progId="Equation.3">
              <p:embed/>
            </p:oleObj>
          </a:graphicData>
        </a:graphic>
      </p:graphicFrame>
      <p:graphicFrame>
        <p:nvGraphicFramePr>
          <p:cNvPr id="289819" name="Object 27"/>
          <p:cNvGraphicFramePr>
            <a:graphicFrameLocks noChangeAspect="1"/>
          </p:cNvGraphicFramePr>
          <p:nvPr/>
        </p:nvGraphicFramePr>
        <p:xfrm>
          <a:off x="7684715" y="3429000"/>
          <a:ext cx="847725" cy="288925"/>
        </p:xfrm>
        <a:graphic>
          <a:graphicData uri="http://schemas.openxmlformats.org/presentationml/2006/ole">
            <p:oleObj spid="_x0000_s289819" name="Równanie" r:id="rId24" imgW="672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8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8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8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8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8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8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28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28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28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2" grpId="0" animBg="1"/>
      <p:bldP spid="47" grpId="0" animBg="1"/>
      <p:bldP spid="63" grpId="0"/>
      <p:bldP spid="6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27584" y="5301208"/>
            <a:ext cx="33123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3" name="Gwiazda 5-ramienna 2"/>
          <p:cNvSpPr/>
          <p:nvPr/>
        </p:nvSpPr>
        <p:spPr>
          <a:xfrm>
            <a:off x="395536" y="1556792"/>
            <a:ext cx="432048" cy="360040"/>
          </a:xfrm>
          <a:prstGeom prst="star5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43608" y="1700808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Hipoteza energii odkształcenia postaciowego (Hubera-Misesa)</a:t>
            </a:r>
            <a:endParaRPr lang="pl-PL" sz="1600" i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2420888"/>
            <a:ext cx="621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Zakłada się, że miarą wytężenia materiału jest energia odkształcenia postaciowego.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Energia właściwa odkształcenia sprężystego w stanie płaskim wynosi: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1187624" y="3140968"/>
          <a:ext cx="1828800" cy="393700"/>
        </p:xfrm>
        <a:graphic>
          <a:graphicData uri="http://schemas.openxmlformats.org/presentationml/2006/ole">
            <p:oleObj spid="_x0000_s319491" name="Równanie" r:id="rId3" imgW="1828800" imgH="393480" progId="Equation.3">
              <p:embed/>
            </p:oleObj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644008" y="3068960"/>
          <a:ext cx="1130300" cy="1206500"/>
        </p:xfrm>
        <a:graphic>
          <a:graphicData uri="http://schemas.openxmlformats.org/presentationml/2006/ole">
            <p:oleObj spid="_x0000_s319492" name="Równanie" r:id="rId4" imgW="1130040" imgH="1206360" progId="Equation.3">
              <p:embed/>
            </p:oleObj>
          </a:graphicData>
        </a:graphic>
      </p:graphicFrame>
      <p:sp>
        <p:nvSpPr>
          <p:cNvPr id="9" name="Strzałka w lewo 8"/>
          <p:cNvSpPr/>
          <p:nvPr/>
        </p:nvSpPr>
        <p:spPr>
          <a:xfrm rot="531116">
            <a:off x="3347864" y="3427015"/>
            <a:ext cx="978408" cy="216024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1259632" y="4437112"/>
          <a:ext cx="1473200" cy="393700"/>
        </p:xfrm>
        <a:graphic>
          <a:graphicData uri="http://schemas.openxmlformats.org/presentationml/2006/ole">
            <p:oleObj spid="_x0000_s319493" name="Równanie" r:id="rId5" imgW="1473120" imgH="393480" progId="Equation.3">
              <p:embed/>
            </p:oleObj>
          </a:graphicData>
        </a:graphic>
      </p:graphicFrame>
      <p:graphicFrame>
        <p:nvGraphicFramePr>
          <p:cNvPr id="319494" name="Object 6"/>
          <p:cNvGraphicFramePr>
            <a:graphicFrameLocks noChangeAspect="1"/>
          </p:cNvGraphicFramePr>
          <p:nvPr/>
        </p:nvGraphicFramePr>
        <p:xfrm>
          <a:off x="1331640" y="4005064"/>
          <a:ext cx="1028700" cy="228600"/>
        </p:xfrm>
        <a:graphic>
          <a:graphicData uri="http://schemas.openxmlformats.org/presentationml/2006/ole">
            <p:oleObj spid="_x0000_s319494" name="Równanie" r:id="rId6" imgW="1028520" imgH="228600" progId="Equation.3">
              <p:embed/>
            </p:oleObj>
          </a:graphicData>
        </a:graphic>
      </p:graphicFrame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1187624" y="5373216"/>
          <a:ext cx="2603500" cy="393700"/>
        </p:xfrm>
        <a:graphic>
          <a:graphicData uri="http://schemas.openxmlformats.org/presentationml/2006/ole">
            <p:oleObj spid="_x0000_s319495" name="Równanie" r:id="rId7" imgW="2603160" imgH="393480" progId="Equation.3">
              <p:embed/>
            </p:oleObj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4788024" y="522920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 stanie jednoosiowym jest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9496" name="Object 8"/>
          <p:cNvGraphicFramePr>
            <a:graphicFrameLocks noChangeAspect="1"/>
          </p:cNvGraphicFramePr>
          <p:nvPr/>
        </p:nvGraphicFramePr>
        <p:xfrm>
          <a:off x="4970463" y="5661025"/>
          <a:ext cx="2044700" cy="393700"/>
        </p:xfrm>
        <a:graphic>
          <a:graphicData uri="http://schemas.openxmlformats.org/presentationml/2006/ole">
            <p:oleObj spid="_x0000_s319496" name="Równanie" r:id="rId8" imgW="20444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/>
      <p:bldP spid="9" grpId="0" animBg="1"/>
      <p:bldP spid="1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a 46"/>
          <p:cNvSpPr/>
          <p:nvPr/>
        </p:nvSpPr>
        <p:spPr>
          <a:xfrm rot="2639276">
            <a:off x="6111967" y="3760915"/>
            <a:ext cx="1527281" cy="2647289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Hipotezy wytrzymałościowe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43608" y="1700808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Porównując wyrażenia na energię odkształcenia postaciowego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916980" y="2420938"/>
          <a:ext cx="774700" cy="393700"/>
        </p:xfrm>
        <a:graphic>
          <a:graphicData uri="http://schemas.openxmlformats.org/presentationml/2006/ole">
            <p:oleObj spid="_x0000_s321539" name="Równanie" r:id="rId3" imgW="774360" imgH="393480" progId="Equation.3">
              <p:embed/>
            </p:oleObj>
          </a:graphicData>
        </a:graphic>
      </p:graphicFrame>
      <p:graphicFrame>
        <p:nvGraphicFramePr>
          <p:cNvPr id="321540" name="Object 4"/>
          <p:cNvGraphicFramePr>
            <a:graphicFrameLocks noChangeAspect="1"/>
          </p:cNvGraphicFramePr>
          <p:nvPr/>
        </p:nvGraphicFramePr>
        <p:xfrm>
          <a:off x="1763688" y="2420888"/>
          <a:ext cx="2260600" cy="393700"/>
        </p:xfrm>
        <a:graphic>
          <a:graphicData uri="http://schemas.openxmlformats.org/presentationml/2006/ole">
            <p:oleObj spid="_x0000_s321540" name="Równanie" r:id="rId4" imgW="2260440" imgH="393480" progId="Equation.3">
              <p:embed/>
            </p:oleObj>
          </a:graphicData>
        </a:graphic>
      </p:graphicFrame>
      <p:sp>
        <p:nvSpPr>
          <p:cNvPr id="8" name="Strzałka w prawo 7"/>
          <p:cNvSpPr/>
          <p:nvPr/>
        </p:nvSpPr>
        <p:spPr>
          <a:xfrm>
            <a:off x="4139952" y="2492896"/>
            <a:ext cx="648072" cy="216024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5076056" y="2420888"/>
          <a:ext cx="1917700" cy="304800"/>
        </p:xfrm>
        <a:graphic>
          <a:graphicData uri="http://schemas.openxmlformats.org/presentationml/2006/ole">
            <p:oleObj spid="_x0000_s321541" name="Równanie" r:id="rId5" imgW="1917360" imgH="304560" progId="Equation.3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259632" y="328498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Czyste ścinanie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1542" name="Object 6"/>
          <p:cNvGraphicFramePr>
            <a:graphicFrameLocks noChangeAspect="1"/>
          </p:cNvGraphicFramePr>
          <p:nvPr/>
        </p:nvGraphicFramePr>
        <p:xfrm>
          <a:off x="2483768" y="3284984"/>
          <a:ext cx="698500" cy="254000"/>
        </p:xfrm>
        <a:graphic>
          <a:graphicData uri="http://schemas.openxmlformats.org/presentationml/2006/ole">
            <p:oleObj spid="_x0000_s321542" name="Równanie" r:id="rId6" imgW="698400" imgH="253800" progId="Equation.3">
              <p:embed/>
            </p:oleObj>
          </a:graphicData>
        </a:graphic>
      </p:graphicFrame>
      <p:sp>
        <p:nvSpPr>
          <p:cNvPr id="12" name="Strzałka w prawo 11"/>
          <p:cNvSpPr/>
          <p:nvPr/>
        </p:nvSpPr>
        <p:spPr>
          <a:xfrm>
            <a:off x="3419872" y="3284984"/>
            <a:ext cx="648072" cy="216024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4283968" y="3140968"/>
          <a:ext cx="1282700" cy="431800"/>
        </p:xfrm>
        <a:graphic>
          <a:graphicData uri="http://schemas.openxmlformats.org/presentationml/2006/ole">
            <p:oleObj spid="_x0000_s321543" name="Równanie" r:id="rId7" imgW="1282680" imgH="431640" progId="Equation.3">
              <p:embed/>
            </p:oleObj>
          </a:graphicData>
        </a:graphic>
      </p:graphicFrame>
      <p:graphicFrame>
        <p:nvGraphicFramePr>
          <p:cNvPr id="321544" name="Object 8"/>
          <p:cNvGraphicFramePr>
            <a:graphicFrameLocks noChangeAspect="1"/>
          </p:cNvGraphicFramePr>
          <p:nvPr/>
        </p:nvGraphicFramePr>
        <p:xfrm>
          <a:off x="6444208" y="3212976"/>
          <a:ext cx="847725" cy="288925"/>
        </p:xfrm>
        <a:graphic>
          <a:graphicData uri="http://schemas.openxmlformats.org/presentationml/2006/ole">
            <p:oleObj spid="_x0000_s321544" name="Równanie" r:id="rId8" imgW="672840" imgH="228600" progId="Equation.3">
              <p:embed/>
            </p:oleObj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971600" y="400506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Równanie konturu na płaszczyźnie naprężeń głównych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940014" y="4468812"/>
          <a:ext cx="1831786" cy="328339"/>
        </p:xfrm>
        <a:graphic>
          <a:graphicData uri="http://schemas.openxmlformats.org/presentationml/2006/ole">
            <p:oleObj spid="_x0000_s321545" name="Równanie" r:id="rId9" imgW="1346040" imgH="241200" progId="Equation.3">
              <p:embed/>
            </p:oleObj>
          </a:graphicData>
        </a:graphic>
      </p:graphicFrame>
      <p:cxnSp>
        <p:nvCxnSpPr>
          <p:cNvPr id="17" name="Łącznik prosty ze strzałką 16"/>
          <p:cNvCxnSpPr/>
          <p:nvPr/>
        </p:nvCxnSpPr>
        <p:spPr>
          <a:xfrm>
            <a:off x="5419576" y="5085184"/>
            <a:ext cx="31683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V="1">
            <a:off x="6859736" y="3645024"/>
            <a:ext cx="0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6931744" y="3501008"/>
          <a:ext cx="190500" cy="215900"/>
        </p:xfrm>
        <a:graphic>
          <a:graphicData uri="http://schemas.openxmlformats.org/presentationml/2006/ole">
            <p:oleObj spid="_x0000_s321546" name="Równanie" r:id="rId10" imgW="190440" imgH="215640" progId="Equation.3">
              <p:embed/>
            </p:oleObj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371904" y="5085184"/>
          <a:ext cx="177800" cy="215900"/>
        </p:xfrm>
        <a:graphic>
          <a:graphicData uri="http://schemas.openxmlformats.org/presentationml/2006/ole">
            <p:oleObj spid="_x0000_s321547" name="Równanie" r:id="rId11" imgW="177480" imgH="215640" progId="Equation.3">
              <p:embed/>
            </p:oleObj>
          </a:graphicData>
        </a:graphic>
      </p:graphicFrame>
      <p:cxnSp>
        <p:nvCxnSpPr>
          <p:cNvPr id="21" name="Łącznik prosty 20"/>
          <p:cNvCxnSpPr/>
          <p:nvPr/>
        </p:nvCxnSpPr>
        <p:spPr>
          <a:xfrm>
            <a:off x="5491584" y="3717032"/>
            <a:ext cx="2592288" cy="25922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5707608" y="3789040"/>
            <a:ext cx="2448272" cy="24482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8155880" y="3681090"/>
          <a:ext cx="495300" cy="215900"/>
        </p:xfrm>
        <a:graphic>
          <a:graphicData uri="http://schemas.openxmlformats.org/presentationml/2006/ole">
            <p:oleObj spid="_x0000_s321548" name="Równanie" r:id="rId12" imgW="495000" imgH="215640" progId="Equation.3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7867848" y="6309320"/>
          <a:ext cx="584200" cy="215900"/>
        </p:xfrm>
        <a:graphic>
          <a:graphicData uri="http://schemas.openxmlformats.org/presentationml/2006/ole">
            <p:oleObj spid="_x0000_s321549" name="Równanie" r:id="rId13" imgW="583920" imgH="215640" progId="Equation.3">
              <p:embed/>
            </p:oleObj>
          </a:graphicData>
        </a:graphic>
      </p:graphicFrame>
      <p:cxnSp>
        <p:nvCxnSpPr>
          <p:cNvPr id="25" name="Łącznik prosty 24"/>
          <p:cNvCxnSpPr/>
          <p:nvPr/>
        </p:nvCxnSpPr>
        <p:spPr>
          <a:xfrm>
            <a:off x="5059536" y="4149080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5059536" y="5085184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059536" y="6021288"/>
            <a:ext cx="21602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5203552" y="4149080"/>
            <a:ext cx="0" cy="187220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5923632" y="6453336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7795840" y="6453336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6859736" y="6453336"/>
            <a:ext cx="0" cy="2160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/>
          <p:nvPr/>
        </p:nvCxnSpPr>
        <p:spPr>
          <a:xfrm>
            <a:off x="5923632" y="6597352"/>
            <a:ext cx="187220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8"/>
          <p:cNvGraphicFramePr>
            <a:graphicFrameLocks noChangeAspect="1"/>
          </p:cNvGraphicFramePr>
          <p:nvPr/>
        </p:nvGraphicFramePr>
        <p:xfrm>
          <a:off x="5203552" y="4640560"/>
          <a:ext cx="190500" cy="228600"/>
        </p:xfrm>
        <a:graphic>
          <a:graphicData uri="http://schemas.openxmlformats.org/presentationml/2006/ole">
            <p:oleObj spid="_x0000_s321550" name="Równanie" r:id="rId14" imgW="190440" imgH="228600" progId="Equation.3">
              <p:embed/>
            </p:oleObj>
          </a:graphicData>
        </a:graphic>
      </p:graphicFrame>
      <p:graphicFrame>
        <p:nvGraphicFramePr>
          <p:cNvPr id="34" name="Object 9"/>
          <p:cNvGraphicFramePr>
            <a:graphicFrameLocks noChangeAspect="1"/>
          </p:cNvGraphicFramePr>
          <p:nvPr/>
        </p:nvGraphicFramePr>
        <p:xfrm>
          <a:off x="5229076" y="5432648"/>
          <a:ext cx="190500" cy="228600"/>
        </p:xfrm>
        <a:graphic>
          <a:graphicData uri="http://schemas.openxmlformats.org/presentationml/2006/ole">
            <p:oleObj spid="_x0000_s321551" name="Równanie" r:id="rId15" imgW="190440" imgH="228600" progId="Equation.3">
              <p:embed/>
            </p:oleObj>
          </a:graphicData>
        </a:graphic>
      </p:graphicFrame>
      <p:graphicFrame>
        <p:nvGraphicFramePr>
          <p:cNvPr id="35" name="Object 10"/>
          <p:cNvGraphicFramePr>
            <a:graphicFrameLocks noChangeAspect="1"/>
          </p:cNvGraphicFramePr>
          <p:nvPr/>
        </p:nvGraphicFramePr>
        <p:xfrm>
          <a:off x="6355680" y="6368752"/>
          <a:ext cx="190500" cy="228600"/>
        </p:xfrm>
        <a:graphic>
          <a:graphicData uri="http://schemas.openxmlformats.org/presentationml/2006/ole">
            <p:oleObj spid="_x0000_s321552" name="Równanie" r:id="rId16" imgW="190440" imgH="228600" progId="Equation.3">
              <p:embed/>
            </p:oleObj>
          </a:graphicData>
        </a:graphic>
      </p:graphicFrame>
      <p:graphicFrame>
        <p:nvGraphicFramePr>
          <p:cNvPr id="36" name="Object 11"/>
          <p:cNvGraphicFramePr>
            <a:graphicFrameLocks noChangeAspect="1"/>
          </p:cNvGraphicFramePr>
          <p:nvPr/>
        </p:nvGraphicFramePr>
        <p:xfrm>
          <a:off x="7245300" y="6381328"/>
          <a:ext cx="190500" cy="228600"/>
        </p:xfrm>
        <a:graphic>
          <a:graphicData uri="http://schemas.openxmlformats.org/presentationml/2006/ole">
            <p:oleObj spid="_x0000_s321553" name="Równanie" r:id="rId17" imgW="190440" imgH="228600" progId="Equation.3">
              <p:embed/>
            </p:oleObj>
          </a:graphicData>
        </a:graphic>
      </p:graphicFrame>
      <p:cxnSp>
        <p:nvCxnSpPr>
          <p:cNvPr id="37" name="Łącznik prosty 36"/>
          <p:cNvCxnSpPr/>
          <p:nvPr/>
        </p:nvCxnSpPr>
        <p:spPr>
          <a:xfrm>
            <a:off x="6859736" y="4149080"/>
            <a:ext cx="93610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/>
          <p:cNvCxnSpPr/>
          <p:nvPr/>
        </p:nvCxnSpPr>
        <p:spPr>
          <a:xfrm>
            <a:off x="5923632" y="6021288"/>
            <a:ext cx="936104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38"/>
          <p:cNvCxnSpPr/>
          <p:nvPr/>
        </p:nvCxnSpPr>
        <p:spPr>
          <a:xfrm flipH="1" flipV="1">
            <a:off x="5923632" y="5085184"/>
            <a:ext cx="8384" cy="9444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/>
          <p:cNvCxnSpPr/>
          <p:nvPr/>
        </p:nvCxnSpPr>
        <p:spPr>
          <a:xfrm flipH="1" flipV="1">
            <a:off x="7787456" y="4149080"/>
            <a:ext cx="8384" cy="9444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/>
          <p:cNvCxnSpPr/>
          <p:nvPr/>
        </p:nvCxnSpPr>
        <p:spPr>
          <a:xfrm flipH="1">
            <a:off x="5923632" y="4149080"/>
            <a:ext cx="936104" cy="93610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/>
          <p:cNvCxnSpPr/>
          <p:nvPr/>
        </p:nvCxnSpPr>
        <p:spPr>
          <a:xfrm flipH="1">
            <a:off x="6859736" y="5085184"/>
            <a:ext cx="936104" cy="93610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chemat blokowy: łącznik 47"/>
          <p:cNvSpPr/>
          <p:nvPr/>
        </p:nvSpPr>
        <p:spPr>
          <a:xfrm>
            <a:off x="7380312" y="5589240"/>
            <a:ext cx="72008" cy="7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49" name="Łącznik prosty 48"/>
          <p:cNvCxnSpPr/>
          <p:nvPr/>
        </p:nvCxnSpPr>
        <p:spPr>
          <a:xfrm>
            <a:off x="7668344" y="5661248"/>
            <a:ext cx="57606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8028384" y="5085184"/>
            <a:ext cx="0" cy="5760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8028384" y="5373216"/>
          <a:ext cx="457200" cy="228600"/>
        </p:xfrm>
        <a:graphic>
          <a:graphicData uri="http://schemas.openxmlformats.org/presentationml/2006/ole">
            <p:oleObj spid="_x0000_s321556" name="Równanie" r:id="rId18" imgW="457200" imgH="228600" progId="Equation.3">
              <p:embed/>
            </p:oleObj>
          </a:graphicData>
        </a:graphic>
      </p:graphicFrame>
      <p:sp>
        <p:nvSpPr>
          <p:cNvPr id="54" name="pole tekstowe 53"/>
          <p:cNvSpPr txBox="1"/>
          <p:nvPr/>
        </p:nvSpPr>
        <p:spPr>
          <a:xfrm>
            <a:off x="899592" y="48691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Elipsa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/>
      <p:bldP spid="8" grpId="0" animBg="1"/>
      <p:bldP spid="10" grpId="0"/>
      <p:bldP spid="12" grpId="0" animBg="1"/>
      <p:bldP spid="15" grpId="0"/>
      <p:bldP spid="48" grpId="0" animBg="1"/>
      <p:bldP spid="5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91680" y="2276872"/>
            <a:ext cx="2592288" cy="14401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5" name="Prostokąt 34"/>
          <p:cNvSpPr/>
          <p:nvPr/>
        </p:nvSpPr>
        <p:spPr>
          <a:xfrm>
            <a:off x="1475656" y="2276872"/>
            <a:ext cx="3024336" cy="144016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cxnSp>
        <p:nvCxnSpPr>
          <p:cNvPr id="5" name="Łącznik prosty ze strzałką 4"/>
          <p:cNvCxnSpPr>
            <a:stCxn id="3" idx="1"/>
          </p:cNvCxnSpPr>
          <p:nvPr/>
        </p:nvCxnSpPr>
        <p:spPr>
          <a:xfrm flipH="1">
            <a:off x="1259632" y="2348880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>
          <a:xfrm flipH="1">
            <a:off x="4283968" y="2348880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1691680" y="2924944"/>
            <a:ext cx="2592288" cy="14401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ze strzałką 7"/>
          <p:cNvCxnSpPr>
            <a:stCxn id="7" idx="1"/>
          </p:cNvCxnSpPr>
          <p:nvPr/>
        </p:nvCxnSpPr>
        <p:spPr>
          <a:xfrm flipH="1">
            <a:off x="1259632" y="2996952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 flipH="1">
            <a:off x="4283968" y="2996952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220072" y="206084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Pręt rozciągany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64088" y="2780928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Pręt ściskany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115616" y="4005064"/>
            <a:ext cx="720080" cy="201622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1475656" y="3573016"/>
            <a:ext cx="8384" cy="42366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827584" y="6021288"/>
            <a:ext cx="12961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827584" y="6165304"/>
            <a:ext cx="1704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Pręt osiowo ściskany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294583" y="4005064"/>
            <a:ext cx="720080" cy="201622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6790255" y="3573016"/>
            <a:ext cx="8384" cy="42366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6006551" y="6021288"/>
            <a:ext cx="12961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724129" y="6165304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Pręt mimośrodowo ściskany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Łącznik prosty 23"/>
          <p:cNvCxnSpPr>
            <a:stCxn id="12" idx="0"/>
          </p:cNvCxnSpPr>
          <p:nvPr/>
        </p:nvCxnSpPr>
        <p:spPr>
          <a:xfrm>
            <a:off x="1475656" y="4005064"/>
            <a:ext cx="0" cy="2160240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6654623" y="4005064"/>
            <a:ext cx="0" cy="2160240"/>
          </a:xfrm>
          <a:prstGeom prst="line">
            <a:avLst/>
          </a:prstGeom>
          <a:ln>
            <a:solidFill>
              <a:srgbClr val="00B0F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2123728" y="44371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Oś pręta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Łącznik prosty ze strzałką 28"/>
          <p:cNvCxnSpPr/>
          <p:nvPr/>
        </p:nvCxnSpPr>
        <p:spPr>
          <a:xfrm flipH="1">
            <a:off x="1547664" y="4581128"/>
            <a:ext cx="576064" cy="2880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7230687" y="436510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Oś pręta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H="1">
            <a:off x="6654623" y="4509120"/>
            <a:ext cx="576064" cy="2880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3131840" y="422108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Nie ma takich prętów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195736" y="522920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932040" y="52292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Rzeczywistość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1979712" y="2924944"/>
            <a:ext cx="2016224" cy="144016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2361 -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2361 -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316 2.9629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2.96296E-6 L 0.0316 2.96296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7" grpId="0" animBg="1"/>
      <p:bldP spid="7" grpId="1" animBg="1"/>
      <p:bldP spid="10" grpId="0"/>
      <p:bldP spid="11" grpId="0"/>
      <p:bldP spid="12" grpId="0" animBg="1"/>
      <p:bldP spid="18" grpId="0"/>
      <p:bldP spid="19" grpId="0" animBg="1"/>
      <p:bldP spid="22" grpId="0"/>
      <p:bldP spid="27" grpId="0"/>
      <p:bldP spid="30" grpId="0"/>
      <p:bldP spid="32" grpId="0"/>
      <p:bldP spid="33" grpId="0"/>
      <p:bldP spid="34" grpId="0"/>
      <p:bldP spid="3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Łącznik prosty 32"/>
          <p:cNvCxnSpPr/>
          <p:nvPr/>
        </p:nvCxnSpPr>
        <p:spPr>
          <a:xfrm>
            <a:off x="683568" y="5085184"/>
            <a:ext cx="18002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3528" y="1340768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 Utrata stateczności w sensie matematycznym. 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Jest to wrażliwość obiektu na małe zakłócenia stanu.</a:t>
            </a:r>
          </a:p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Równowaga kulki w polu grawitacyjnym.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611560" y="2370584"/>
            <a:ext cx="144016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67544" y="2348880"/>
            <a:ext cx="1800200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1259632" y="31409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Elipsa 12"/>
          <p:cNvSpPr/>
          <p:nvPr/>
        </p:nvSpPr>
        <p:spPr>
          <a:xfrm>
            <a:off x="5364088" y="2514600"/>
            <a:ext cx="1440160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5220072" y="2852936"/>
            <a:ext cx="93610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Elipsa 14"/>
          <p:cNvSpPr/>
          <p:nvPr/>
        </p:nvSpPr>
        <p:spPr>
          <a:xfrm>
            <a:off x="6012160" y="2348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7" name="Łącznik prosty 16"/>
          <p:cNvCxnSpPr/>
          <p:nvPr/>
        </p:nvCxnSpPr>
        <p:spPr>
          <a:xfrm>
            <a:off x="2627784" y="2852936"/>
            <a:ext cx="194421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3059832" y="2708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11560" y="364502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Równowaga stateczna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771800" y="364502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Równowaga obojętna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220072" y="357301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Równowaga niestateczna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156176" y="2852936"/>
            <a:ext cx="936104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1043608" y="3140968"/>
            <a:ext cx="216024" cy="144016"/>
          </a:xfrm>
          <a:prstGeom prst="rightArrow">
            <a:avLst/>
          </a:prstGeom>
          <a:solidFill>
            <a:srgbClr val="D98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Strzałka w prawo 22"/>
          <p:cNvSpPr/>
          <p:nvPr/>
        </p:nvSpPr>
        <p:spPr>
          <a:xfrm>
            <a:off x="2843808" y="2708920"/>
            <a:ext cx="216024" cy="144016"/>
          </a:xfrm>
          <a:prstGeom prst="rightArrow">
            <a:avLst/>
          </a:prstGeom>
          <a:solidFill>
            <a:srgbClr val="D98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trzałka w prawo 23"/>
          <p:cNvSpPr/>
          <p:nvPr/>
        </p:nvSpPr>
        <p:spPr>
          <a:xfrm>
            <a:off x="5796136" y="2348880"/>
            <a:ext cx="216024" cy="144016"/>
          </a:xfrm>
          <a:prstGeom prst="rightArrow">
            <a:avLst/>
          </a:prstGeom>
          <a:solidFill>
            <a:srgbClr val="D98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5" name="Łącznik prosty 24"/>
          <p:cNvCxnSpPr/>
          <p:nvPr/>
        </p:nvCxnSpPr>
        <p:spPr>
          <a:xfrm>
            <a:off x="467544" y="5085184"/>
            <a:ext cx="1800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ójkąt równoramienny 25"/>
          <p:cNvSpPr/>
          <p:nvPr/>
        </p:nvSpPr>
        <p:spPr>
          <a:xfrm>
            <a:off x="395536" y="5085184"/>
            <a:ext cx="144016" cy="72008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y 27"/>
          <p:cNvCxnSpPr/>
          <p:nvPr/>
        </p:nvCxnSpPr>
        <p:spPr>
          <a:xfrm>
            <a:off x="323528" y="5229200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rójkąt równoramienny 29"/>
          <p:cNvSpPr/>
          <p:nvPr/>
        </p:nvSpPr>
        <p:spPr>
          <a:xfrm>
            <a:off x="2195736" y="5085184"/>
            <a:ext cx="144016" cy="72008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1" name="Łącznik prosty 30"/>
          <p:cNvCxnSpPr/>
          <p:nvPr/>
        </p:nvCxnSpPr>
        <p:spPr>
          <a:xfrm>
            <a:off x="2123728" y="5229200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trzałka w prawo 31"/>
          <p:cNvSpPr/>
          <p:nvPr/>
        </p:nvSpPr>
        <p:spPr>
          <a:xfrm>
            <a:off x="179512" y="5013176"/>
            <a:ext cx="216024" cy="144016"/>
          </a:xfrm>
          <a:prstGeom prst="rightArrow">
            <a:avLst/>
          </a:prstGeom>
          <a:solidFill>
            <a:srgbClr val="D98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Trójkąt równoramienny 33"/>
          <p:cNvSpPr/>
          <p:nvPr/>
        </p:nvSpPr>
        <p:spPr>
          <a:xfrm>
            <a:off x="611560" y="5085184"/>
            <a:ext cx="144016" cy="72008"/>
          </a:xfrm>
          <a:prstGeom prst="triangl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5" name="Łącznik prosty 34"/>
          <p:cNvCxnSpPr/>
          <p:nvPr/>
        </p:nvCxnSpPr>
        <p:spPr>
          <a:xfrm>
            <a:off x="539552" y="5229200"/>
            <a:ext cx="288032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rójkąt równoramienny 35"/>
          <p:cNvSpPr/>
          <p:nvPr/>
        </p:nvSpPr>
        <p:spPr>
          <a:xfrm>
            <a:off x="2411760" y="5085184"/>
            <a:ext cx="144016" cy="72008"/>
          </a:xfrm>
          <a:prstGeom prst="triangl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7" name="Łącznik prosty 36"/>
          <p:cNvCxnSpPr/>
          <p:nvPr/>
        </p:nvCxnSpPr>
        <p:spPr>
          <a:xfrm>
            <a:off x="2339752" y="5229200"/>
            <a:ext cx="288032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467544" y="436510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Warunkiem koniecznym równowagi statecznej jest warunek kinematycznej niezmienności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683568" y="5517232"/>
            <a:ext cx="1524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Równowaga obojętna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3491880" y="4941168"/>
            <a:ext cx="914400" cy="93610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5" name="Elipsa 44"/>
          <p:cNvSpPr/>
          <p:nvPr/>
        </p:nvSpPr>
        <p:spPr>
          <a:xfrm>
            <a:off x="3563888" y="5733256"/>
            <a:ext cx="72008" cy="7200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Elipsa 45"/>
          <p:cNvSpPr/>
          <p:nvPr/>
        </p:nvSpPr>
        <p:spPr>
          <a:xfrm>
            <a:off x="4139952" y="5805264"/>
            <a:ext cx="72008" cy="7200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Elipsa 46"/>
          <p:cNvSpPr/>
          <p:nvPr/>
        </p:nvSpPr>
        <p:spPr>
          <a:xfrm>
            <a:off x="4283968" y="5013176"/>
            <a:ext cx="72008" cy="7200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0" name="Łącznik prosty 49"/>
          <p:cNvCxnSpPr/>
          <p:nvPr/>
        </p:nvCxnSpPr>
        <p:spPr>
          <a:xfrm flipV="1">
            <a:off x="3347864" y="5229200"/>
            <a:ext cx="576064" cy="100811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/>
          <p:cNvCxnSpPr/>
          <p:nvPr/>
        </p:nvCxnSpPr>
        <p:spPr>
          <a:xfrm flipH="1">
            <a:off x="3707904" y="4869160"/>
            <a:ext cx="864096" cy="57606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/>
          <p:cNvCxnSpPr/>
          <p:nvPr/>
        </p:nvCxnSpPr>
        <p:spPr>
          <a:xfrm>
            <a:off x="3779912" y="5229200"/>
            <a:ext cx="720080" cy="108012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ipsa 59"/>
          <p:cNvSpPr/>
          <p:nvPr/>
        </p:nvSpPr>
        <p:spPr>
          <a:xfrm>
            <a:off x="3419872" y="6021288"/>
            <a:ext cx="72008" cy="7200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1" name="Elipsa 60"/>
          <p:cNvSpPr/>
          <p:nvPr/>
        </p:nvSpPr>
        <p:spPr>
          <a:xfrm>
            <a:off x="4355976" y="6093296"/>
            <a:ext cx="72008" cy="7200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Elipsa 61"/>
          <p:cNvSpPr/>
          <p:nvPr/>
        </p:nvSpPr>
        <p:spPr>
          <a:xfrm>
            <a:off x="4499992" y="4869160"/>
            <a:ext cx="72008" cy="7200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4" name="Łącznik prosty 63"/>
          <p:cNvCxnSpPr>
            <a:endCxn id="61" idx="1"/>
          </p:cNvCxnSpPr>
          <p:nvPr/>
        </p:nvCxnSpPr>
        <p:spPr>
          <a:xfrm>
            <a:off x="4211960" y="5877272"/>
            <a:ext cx="154561" cy="2265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Łącznik prosty 69"/>
          <p:cNvCxnSpPr>
            <a:stCxn id="45" idx="4"/>
          </p:cNvCxnSpPr>
          <p:nvPr/>
        </p:nvCxnSpPr>
        <p:spPr>
          <a:xfrm flipH="1">
            <a:off x="3491880" y="5805264"/>
            <a:ext cx="108012" cy="216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>
            <a:stCxn id="62" idx="3"/>
          </p:cNvCxnSpPr>
          <p:nvPr/>
        </p:nvCxnSpPr>
        <p:spPr>
          <a:xfrm flipH="1">
            <a:off x="4355976" y="4930623"/>
            <a:ext cx="154561" cy="82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/>
          <p:cNvCxnSpPr/>
          <p:nvPr/>
        </p:nvCxnSpPr>
        <p:spPr>
          <a:xfrm>
            <a:off x="4499992" y="4725144"/>
            <a:ext cx="144016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 flipV="1">
            <a:off x="4355976" y="6093296"/>
            <a:ext cx="144016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>
            <a:off x="3347864" y="6093296"/>
            <a:ext cx="216024" cy="720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ipsa 90"/>
          <p:cNvSpPr/>
          <p:nvPr/>
        </p:nvSpPr>
        <p:spPr>
          <a:xfrm>
            <a:off x="3707904" y="5805264"/>
            <a:ext cx="72008" cy="72008"/>
          </a:xfrm>
          <a:prstGeom prst="ellips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2" name="Elipsa 91"/>
          <p:cNvSpPr/>
          <p:nvPr/>
        </p:nvSpPr>
        <p:spPr>
          <a:xfrm>
            <a:off x="4283968" y="5733256"/>
            <a:ext cx="72008" cy="72008"/>
          </a:xfrm>
          <a:prstGeom prst="ellips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3" name="Elipsa 92"/>
          <p:cNvSpPr/>
          <p:nvPr/>
        </p:nvSpPr>
        <p:spPr>
          <a:xfrm>
            <a:off x="4139952" y="4941168"/>
            <a:ext cx="72008" cy="72008"/>
          </a:xfrm>
          <a:prstGeom prst="ellips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95" name="Łącznik prosty 94"/>
          <p:cNvCxnSpPr>
            <a:endCxn id="91" idx="0"/>
          </p:cNvCxnSpPr>
          <p:nvPr/>
        </p:nvCxnSpPr>
        <p:spPr>
          <a:xfrm flipH="1">
            <a:off x="3743908" y="5373216"/>
            <a:ext cx="108013" cy="432048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95"/>
          <p:cNvCxnSpPr>
            <a:endCxn id="40" idx="5"/>
          </p:cNvCxnSpPr>
          <p:nvPr/>
        </p:nvCxnSpPr>
        <p:spPr>
          <a:xfrm>
            <a:off x="3851920" y="5373216"/>
            <a:ext cx="420449" cy="366967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104"/>
          <p:cNvCxnSpPr/>
          <p:nvPr/>
        </p:nvCxnSpPr>
        <p:spPr>
          <a:xfrm flipH="1">
            <a:off x="3851921" y="5013176"/>
            <a:ext cx="288031" cy="370585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106"/>
          <p:cNvCxnSpPr>
            <a:endCxn id="60" idx="5"/>
          </p:cNvCxnSpPr>
          <p:nvPr/>
        </p:nvCxnSpPr>
        <p:spPr>
          <a:xfrm flipH="1">
            <a:off x="3481335" y="5805264"/>
            <a:ext cx="237115" cy="277487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109"/>
          <p:cNvCxnSpPr>
            <a:stCxn id="61" idx="0"/>
          </p:cNvCxnSpPr>
          <p:nvPr/>
        </p:nvCxnSpPr>
        <p:spPr>
          <a:xfrm flipH="1" flipV="1">
            <a:off x="4345432" y="5815809"/>
            <a:ext cx="46548" cy="277487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111"/>
          <p:cNvCxnSpPr>
            <a:stCxn id="62" idx="1"/>
          </p:cNvCxnSpPr>
          <p:nvPr/>
        </p:nvCxnSpPr>
        <p:spPr>
          <a:xfrm flipH="1">
            <a:off x="4211961" y="4879705"/>
            <a:ext cx="298576" cy="72008"/>
          </a:xfrm>
          <a:prstGeom prst="line">
            <a:avLst/>
          </a:prstGeom>
          <a:ln w="63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Strzałka w prawo 113"/>
          <p:cNvSpPr/>
          <p:nvPr/>
        </p:nvSpPr>
        <p:spPr>
          <a:xfrm rot="1060856">
            <a:off x="3347864" y="5661248"/>
            <a:ext cx="216024" cy="144016"/>
          </a:xfrm>
          <a:prstGeom prst="rightArrow">
            <a:avLst/>
          </a:prstGeom>
          <a:solidFill>
            <a:srgbClr val="D98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5" name="Prostokąt 114"/>
          <p:cNvSpPr/>
          <p:nvPr/>
        </p:nvSpPr>
        <p:spPr>
          <a:xfrm>
            <a:off x="3275856" y="6309320"/>
            <a:ext cx="1524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Równowaga obojętna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6" name="Łącznik prosty 145"/>
          <p:cNvCxnSpPr/>
          <p:nvPr/>
        </p:nvCxnSpPr>
        <p:spPr>
          <a:xfrm>
            <a:off x="6372199" y="4941168"/>
            <a:ext cx="10081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ipsa 146"/>
          <p:cNvSpPr/>
          <p:nvPr/>
        </p:nvSpPr>
        <p:spPr>
          <a:xfrm>
            <a:off x="6300191" y="4869160"/>
            <a:ext cx="144016" cy="14401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8" name="Elipsa 147"/>
          <p:cNvSpPr/>
          <p:nvPr/>
        </p:nvSpPr>
        <p:spPr>
          <a:xfrm>
            <a:off x="7380311" y="4869160"/>
            <a:ext cx="144016" cy="14401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9" name="Elipsa 148"/>
          <p:cNvSpPr/>
          <p:nvPr/>
        </p:nvSpPr>
        <p:spPr>
          <a:xfrm>
            <a:off x="6300191" y="5661248"/>
            <a:ext cx="144016" cy="14401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0" name="Elipsa 149"/>
          <p:cNvSpPr/>
          <p:nvPr/>
        </p:nvSpPr>
        <p:spPr>
          <a:xfrm>
            <a:off x="7380311" y="5661248"/>
            <a:ext cx="144016" cy="14401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51" name="Łącznik prosty 150"/>
          <p:cNvCxnSpPr>
            <a:stCxn id="147" idx="4"/>
            <a:endCxn id="149" idx="0"/>
          </p:cNvCxnSpPr>
          <p:nvPr/>
        </p:nvCxnSpPr>
        <p:spPr>
          <a:xfrm>
            <a:off x="6372199" y="5013176"/>
            <a:ext cx="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Łącznik prosty 151"/>
          <p:cNvCxnSpPr/>
          <p:nvPr/>
        </p:nvCxnSpPr>
        <p:spPr>
          <a:xfrm>
            <a:off x="7452319" y="5013176"/>
            <a:ext cx="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Łącznik prosty 152"/>
          <p:cNvCxnSpPr/>
          <p:nvPr/>
        </p:nvCxnSpPr>
        <p:spPr>
          <a:xfrm>
            <a:off x="6228183" y="580526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153"/>
          <p:cNvCxnSpPr/>
          <p:nvPr/>
        </p:nvCxnSpPr>
        <p:spPr>
          <a:xfrm>
            <a:off x="7308303" y="580526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Strzałka w prawo 154"/>
          <p:cNvSpPr/>
          <p:nvPr/>
        </p:nvSpPr>
        <p:spPr>
          <a:xfrm>
            <a:off x="6084167" y="4869160"/>
            <a:ext cx="216024" cy="144016"/>
          </a:xfrm>
          <a:prstGeom prst="rightArrow">
            <a:avLst/>
          </a:prstGeom>
          <a:solidFill>
            <a:srgbClr val="D98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56" name="Łącznik prosty 155"/>
          <p:cNvCxnSpPr>
            <a:endCxn id="149" idx="7"/>
          </p:cNvCxnSpPr>
          <p:nvPr/>
        </p:nvCxnSpPr>
        <p:spPr>
          <a:xfrm flipH="1">
            <a:off x="6423116" y="5085184"/>
            <a:ext cx="237115" cy="5971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Łącznik prosty 156"/>
          <p:cNvCxnSpPr>
            <a:endCxn id="150" idx="7"/>
          </p:cNvCxnSpPr>
          <p:nvPr/>
        </p:nvCxnSpPr>
        <p:spPr>
          <a:xfrm flipH="1">
            <a:off x="7503236" y="5136101"/>
            <a:ext cx="237116" cy="546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157"/>
          <p:cNvCxnSpPr/>
          <p:nvPr/>
        </p:nvCxnSpPr>
        <p:spPr>
          <a:xfrm>
            <a:off x="6732239" y="5013176"/>
            <a:ext cx="936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Prostokąt 158"/>
          <p:cNvSpPr/>
          <p:nvPr/>
        </p:nvSpPr>
        <p:spPr>
          <a:xfrm>
            <a:off x="6012160" y="6021288"/>
            <a:ext cx="1747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Równowaga niestateczna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77 0.00023 0.02153 0.00069 0.03091 -0.00324 C 0.04028 -0.00718 0.04809 -0.01528 0.05591 -0.02315 " pathEditMode="relative" ptsTypes="a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-0.02315 C 0.0467 -0.01551 0.0375 -0.00787 0.0309 -0.0044 C 0.02431 -0.00092 0.0217 -0.00254 0.01667 -0.00208 C 0.01163 -0.00162 0.00625 -0.00139 0.00087 -0.00092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13386 0.000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C 0.00954 0.00046 0.01927 0.00092 0.02604 0.00231 C 0.03281 0.0037 0.03576 0.00601 0.04062 0.00856 C 0.04531 0.01088 0.05034 0.01319 0.05538 0.01643 C 0.06024 0.01967 0.06684 0.0243 0.07066 0.02847 C 0.07448 0.03287 0.07604 0.03726 0.07829 0.04259 C 0.08073 0.04814 0.08402 0.05601 0.08524 0.06111 C 0.08663 0.0662 0.08593 0.07152 0.08611 0.07361 " pathEditMode="relative" rAng="0" ptsTypes="aaaaaaaA">
                                      <p:cBhvr>
                                        <p:cTn id="1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5 0.00024 0.01389 0.0007 0.0191 0.00232 C 0.02431 0.00394 0.02848 0.00788 0.0316 0.00996 C 0.03473 0.01204 0.03646 0.01366 0.0382 0.01551 " pathEditMode="relative" ptsTypes="aaaA">
                                      <p:cBhvr>
                                        <p:cTn id="29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0023 0.00833 -0.00023 0.0125 0.00115 C 0.01667 0.00254 0.02135 0.00625 0.025 0.00903 C 0.02865 0.0118 0.03333 0.01666 0.0349 0.01782 " pathEditMode="relative" ptsTypes="aaaA">
                                      <p:cBhvr>
                                        <p:cTn id="2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1" grpId="2" animBg="1"/>
      <p:bldP spid="13" grpId="0" animBg="1"/>
      <p:bldP spid="14" grpId="0" animBg="1"/>
      <p:bldP spid="15" grpId="0" animBg="1"/>
      <p:bldP spid="15" grpId="1" animBg="1"/>
      <p:bldP spid="15" grpId="2" animBg="1"/>
      <p:bldP spid="18" grpId="0" animBg="1"/>
      <p:bldP spid="18" grpId="3" animBg="1"/>
      <p:bldP spid="12" grpId="0"/>
      <p:bldP spid="16" grpId="0"/>
      <p:bldP spid="19" grpId="0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30" grpId="1" animBg="1"/>
      <p:bldP spid="32" grpId="0" animBg="1"/>
      <p:bldP spid="32" grpId="1" animBg="1"/>
      <p:bldP spid="34" grpId="0" animBg="1"/>
      <p:bldP spid="36" grpId="0" animBg="1"/>
      <p:bldP spid="38" grpId="0"/>
      <p:bldP spid="39" grpId="0"/>
      <p:bldP spid="40" grpId="0" animBg="1"/>
      <p:bldP spid="45" grpId="0" animBg="1"/>
      <p:bldP spid="46" grpId="0" animBg="1"/>
      <p:bldP spid="47" grpId="0" animBg="1"/>
      <p:bldP spid="60" grpId="0" animBg="1"/>
      <p:bldP spid="61" grpId="0" animBg="1"/>
      <p:bldP spid="62" grpId="0" animBg="1"/>
      <p:bldP spid="91" grpId="0" animBg="1"/>
      <p:bldP spid="92" grpId="0" animBg="1"/>
      <p:bldP spid="93" grpId="0" animBg="1"/>
      <p:bldP spid="114" grpId="0" animBg="1"/>
      <p:bldP spid="114" grpId="1" animBg="1"/>
      <p:bldP spid="115" grpId="0"/>
      <p:bldP spid="147" grpId="0" animBg="1"/>
      <p:bldP spid="147" grpId="1" animBg="1"/>
      <p:bldP spid="148" grpId="0" animBg="1"/>
      <p:bldP spid="148" grpId="1" animBg="1"/>
      <p:bldP spid="149" grpId="0" animBg="1"/>
      <p:bldP spid="150" grpId="0" animBg="1"/>
      <p:bldP spid="155" grpId="0" animBg="1"/>
      <p:bldP spid="155" grpId="1" animBg="1"/>
      <p:bldP spid="15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Stateczność konstrukcji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39552" y="1556792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Warunek kinematycznej niezmienności nie jest warunkiem dostatecznym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11560" y="1844824"/>
            <a:ext cx="5616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Warunek ten jest narzucony na wartość obciążenia</a:t>
            </a:r>
            <a:endParaRPr lang="pl-PL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27584" y="2708920"/>
            <a:ext cx="0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ójkąt równoramienny 24"/>
          <p:cNvSpPr/>
          <p:nvPr/>
        </p:nvSpPr>
        <p:spPr>
          <a:xfrm rot="16200000">
            <a:off x="790436" y="3681028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Trójkąt równoramienny 25"/>
          <p:cNvSpPr/>
          <p:nvPr/>
        </p:nvSpPr>
        <p:spPr>
          <a:xfrm rot="16200000">
            <a:off x="790436" y="2674060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28" name="Łącznik prosty 27"/>
          <p:cNvCxnSpPr/>
          <p:nvPr/>
        </p:nvCxnSpPr>
        <p:spPr>
          <a:xfrm>
            <a:off x="971600" y="256490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olny kształt 28"/>
          <p:cNvSpPr/>
          <p:nvPr/>
        </p:nvSpPr>
        <p:spPr>
          <a:xfrm>
            <a:off x="830580" y="2727960"/>
            <a:ext cx="141020" cy="998220"/>
          </a:xfrm>
          <a:custGeom>
            <a:avLst/>
            <a:gdLst>
              <a:gd name="connsiteX0" fmla="*/ 0 w 119380"/>
              <a:gd name="connsiteY0" fmla="*/ 0 h 998220"/>
              <a:gd name="connsiteX1" fmla="*/ 53340 w 119380"/>
              <a:gd name="connsiteY1" fmla="*/ 182880 h 998220"/>
              <a:gd name="connsiteX2" fmla="*/ 99060 w 119380"/>
              <a:gd name="connsiteY2" fmla="*/ 365760 h 998220"/>
              <a:gd name="connsiteX3" fmla="*/ 114300 w 119380"/>
              <a:gd name="connsiteY3" fmla="*/ 594360 h 998220"/>
              <a:gd name="connsiteX4" fmla="*/ 68580 w 119380"/>
              <a:gd name="connsiteY4" fmla="*/ 800100 h 998220"/>
              <a:gd name="connsiteX5" fmla="*/ 7620 w 119380"/>
              <a:gd name="connsiteY5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80" h="998220">
                <a:moveTo>
                  <a:pt x="0" y="0"/>
                </a:moveTo>
                <a:cubicBezTo>
                  <a:pt x="18415" y="60960"/>
                  <a:pt x="36830" y="121920"/>
                  <a:pt x="53340" y="182880"/>
                </a:cubicBezTo>
                <a:cubicBezTo>
                  <a:pt x="69850" y="243840"/>
                  <a:pt x="88900" y="297180"/>
                  <a:pt x="99060" y="365760"/>
                </a:cubicBezTo>
                <a:cubicBezTo>
                  <a:pt x="109220" y="434340"/>
                  <a:pt x="119380" y="521970"/>
                  <a:pt x="114300" y="594360"/>
                </a:cubicBezTo>
                <a:cubicBezTo>
                  <a:pt x="109220" y="666750"/>
                  <a:pt x="86360" y="732790"/>
                  <a:pt x="68580" y="800100"/>
                </a:cubicBezTo>
                <a:cubicBezTo>
                  <a:pt x="50800" y="867410"/>
                  <a:pt x="7620" y="998220"/>
                  <a:pt x="7620" y="998220"/>
                </a:cubicBezTo>
              </a:path>
            </a:pathLst>
          </a:cu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827584" y="2348880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>
            <a:off x="539552" y="3212976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/>
          <p:cNvCxnSpPr/>
          <p:nvPr/>
        </p:nvCxnSpPr>
        <p:spPr>
          <a:xfrm>
            <a:off x="827584" y="386104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>
            <a:off x="971600" y="3861048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>
            <a:off x="827584" y="393305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6659" name="Object 3"/>
          <p:cNvGraphicFramePr>
            <a:graphicFrameLocks noChangeAspect="1"/>
          </p:cNvGraphicFramePr>
          <p:nvPr/>
        </p:nvGraphicFramePr>
        <p:xfrm>
          <a:off x="683568" y="2348880"/>
          <a:ext cx="152400" cy="165100"/>
        </p:xfrm>
        <a:graphic>
          <a:graphicData uri="http://schemas.openxmlformats.org/presentationml/2006/ole">
            <p:oleObj spid="_x0000_s326659" name="Równanie" r:id="rId3" imgW="152280" imgH="164880" progId="Equation.3">
              <p:embed/>
            </p:oleObj>
          </a:graphicData>
        </a:graphic>
      </p:graphicFrame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395536" y="3107184"/>
          <a:ext cx="139700" cy="177800"/>
        </p:xfrm>
        <a:graphic>
          <a:graphicData uri="http://schemas.openxmlformats.org/presentationml/2006/ole">
            <p:oleObj spid="_x0000_s326660" name="Równanie" r:id="rId4" imgW="139680" imgH="177480" progId="Equation.3">
              <p:embed/>
            </p:oleObj>
          </a:graphicData>
        </a:graphic>
      </p:graphicFrame>
      <p:graphicFrame>
        <p:nvGraphicFramePr>
          <p:cNvPr id="326661" name="Object 5"/>
          <p:cNvGraphicFramePr>
            <a:graphicFrameLocks noChangeAspect="1"/>
          </p:cNvGraphicFramePr>
          <p:nvPr/>
        </p:nvGraphicFramePr>
        <p:xfrm>
          <a:off x="827584" y="4005064"/>
          <a:ext cx="139700" cy="177800"/>
        </p:xfrm>
        <a:graphic>
          <a:graphicData uri="http://schemas.openxmlformats.org/presentationml/2006/ole">
            <p:oleObj spid="_x0000_s326661" name="Równanie" r:id="rId5" imgW="139680" imgH="177480" progId="Equation.3">
              <p:embed/>
            </p:oleObj>
          </a:graphicData>
        </a:graphic>
      </p:graphicFrame>
      <p:cxnSp>
        <p:nvCxnSpPr>
          <p:cNvPr id="51" name="Łącznik prosty 50"/>
          <p:cNvCxnSpPr/>
          <p:nvPr/>
        </p:nvCxnSpPr>
        <p:spPr>
          <a:xfrm>
            <a:off x="1547664" y="2708920"/>
            <a:ext cx="0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ójkąt równoramienny 51"/>
          <p:cNvSpPr/>
          <p:nvPr/>
        </p:nvSpPr>
        <p:spPr>
          <a:xfrm rot="16200000">
            <a:off x="1510516" y="3681028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Trójkąt równoramienny 52"/>
          <p:cNvSpPr/>
          <p:nvPr/>
        </p:nvSpPr>
        <p:spPr>
          <a:xfrm rot="16200000">
            <a:off x="1510516" y="2674060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4" name="Łącznik prosty 53"/>
          <p:cNvCxnSpPr/>
          <p:nvPr/>
        </p:nvCxnSpPr>
        <p:spPr>
          <a:xfrm>
            <a:off x="1691680" y="256490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/>
          <p:cNvCxnSpPr/>
          <p:nvPr/>
        </p:nvCxnSpPr>
        <p:spPr>
          <a:xfrm>
            <a:off x="1547664" y="2348880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3"/>
          <p:cNvGraphicFramePr>
            <a:graphicFrameLocks noChangeAspect="1"/>
          </p:cNvGraphicFramePr>
          <p:nvPr/>
        </p:nvGraphicFramePr>
        <p:xfrm>
          <a:off x="1403648" y="2348880"/>
          <a:ext cx="152400" cy="165100"/>
        </p:xfrm>
        <a:graphic>
          <a:graphicData uri="http://schemas.openxmlformats.org/presentationml/2006/ole">
            <p:oleObj spid="_x0000_s326662" name="Równanie" r:id="rId6" imgW="152280" imgH="164880" progId="Equation.3">
              <p:embed/>
            </p:oleObj>
          </a:graphicData>
        </a:graphic>
      </p:graphicFrame>
      <p:graphicFrame>
        <p:nvGraphicFramePr>
          <p:cNvPr id="326663" name="Object 7"/>
          <p:cNvGraphicFramePr>
            <a:graphicFrameLocks noChangeAspect="1"/>
          </p:cNvGraphicFramePr>
          <p:nvPr/>
        </p:nvGraphicFramePr>
        <p:xfrm>
          <a:off x="971600" y="4293096"/>
          <a:ext cx="457200" cy="228600"/>
        </p:xfrm>
        <a:graphic>
          <a:graphicData uri="http://schemas.openxmlformats.org/presentationml/2006/ole">
            <p:oleObj spid="_x0000_s326663" name="Równanie" r:id="rId7" imgW="457200" imgH="228600" progId="Equation.3">
              <p:embed/>
            </p:oleObj>
          </a:graphicData>
        </a:graphic>
      </p:graphicFrame>
      <p:cxnSp>
        <p:nvCxnSpPr>
          <p:cNvPr id="59" name="Łącznik prosty 58"/>
          <p:cNvCxnSpPr/>
          <p:nvPr/>
        </p:nvCxnSpPr>
        <p:spPr>
          <a:xfrm>
            <a:off x="2627784" y="2636912"/>
            <a:ext cx="0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rójkąt równoramienny 59"/>
          <p:cNvSpPr/>
          <p:nvPr/>
        </p:nvSpPr>
        <p:spPr>
          <a:xfrm rot="16200000">
            <a:off x="2590636" y="3609020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1" name="Trójkąt równoramienny 60"/>
          <p:cNvSpPr/>
          <p:nvPr/>
        </p:nvSpPr>
        <p:spPr>
          <a:xfrm rot="16200000">
            <a:off x="2590636" y="2602052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2" name="Łącznik prosty 61"/>
          <p:cNvCxnSpPr/>
          <p:nvPr/>
        </p:nvCxnSpPr>
        <p:spPr>
          <a:xfrm>
            <a:off x="2771800" y="249289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Dowolny kształt 62"/>
          <p:cNvSpPr/>
          <p:nvPr/>
        </p:nvSpPr>
        <p:spPr>
          <a:xfrm>
            <a:off x="2630780" y="2655952"/>
            <a:ext cx="141020" cy="998220"/>
          </a:xfrm>
          <a:custGeom>
            <a:avLst/>
            <a:gdLst>
              <a:gd name="connsiteX0" fmla="*/ 0 w 119380"/>
              <a:gd name="connsiteY0" fmla="*/ 0 h 998220"/>
              <a:gd name="connsiteX1" fmla="*/ 53340 w 119380"/>
              <a:gd name="connsiteY1" fmla="*/ 182880 h 998220"/>
              <a:gd name="connsiteX2" fmla="*/ 99060 w 119380"/>
              <a:gd name="connsiteY2" fmla="*/ 365760 h 998220"/>
              <a:gd name="connsiteX3" fmla="*/ 114300 w 119380"/>
              <a:gd name="connsiteY3" fmla="*/ 594360 h 998220"/>
              <a:gd name="connsiteX4" fmla="*/ 68580 w 119380"/>
              <a:gd name="connsiteY4" fmla="*/ 800100 h 998220"/>
              <a:gd name="connsiteX5" fmla="*/ 7620 w 119380"/>
              <a:gd name="connsiteY5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80" h="998220">
                <a:moveTo>
                  <a:pt x="0" y="0"/>
                </a:moveTo>
                <a:cubicBezTo>
                  <a:pt x="18415" y="60960"/>
                  <a:pt x="36830" y="121920"/>
                  <a:pt x="53340" y="182880"/>
                </a:cubicBezTo>
                <a:cubicBezTo>
                  <a:pt x="69850" y="243840"/>
                  <a:pt x="88900" y="297180"/>
                  <a:pt x="99060" y="365760"/>
                </a:cubicBezTo>
                <a:cubicBezTo>
                  <a:pt x="109220" y="434340"/>
                  <a:pt x="119380" y="521970"/>
                  <a:pt x="114300" y="594360"/>
                </a:cubicBezTo>
                <a:cubicBezTo>
                  <a:pt x="109220" y="666750"/>
                  <a:pt x="86360" y="732790"/>
                  <a:pt x="68580" y="800100"/>
                </a:cubicBezTo>
                <a:cubicBezTo>
                  <a:pt x="50800" y="867410"/>
                  <a:pt x="7620" y="998220"/>
                  <a:pt x="7620" y="998220"/>
                </a:cubicBezTo>
              </a:path>
            </a:pathLst>
          </a:cu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64" name="Łącznik prosty ze strzałką 63"/>
          <p:cNvCxnSpPr/>
          <p:nvPr/>
        </p:nvCxnSpPr>
        <p:spPr>
          <a:xfrm>
            <a:off x="2627784" y="2276872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/>
          <p:nvPr/>
        </p:nvCxnSpPr>
        <p:spPr>
          <a:xfrm>
            <a:off x="2339752" y="3140968"/>
            <a:ext cx="28803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>
            <a:off x="2627784" y="378904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/>
          <p:cNvCxnSpPr/>
          <p:nvPr/>
        </p:nvCxnSpPr>
        <p:spPr>
          <a:xfrm>
            <a:off x="2771800" y="378904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y 67"/>
          <p:cNvCxnSpPr/>
          <p:nvPr/>
        </p:nvCxnSpPr>
        <p:spPr>
          <a:xfrm>
            <a:off x="2627784" y="38610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3"/>
          <p:cNvGraphicFramePr>
            <a:graphicFrameLocks noChangeAspect="1"/>
          </p:cNvGraphicFramePr>
          <p:nvPr/>
        </p:nvGraphicFramePr>
        <p:xfrm>
          <a:off x="2483768" y="2276872"/>
          <a:ext cx="152400" cy="165100"/>
        </p:xfrm>
        <a:graphic>
          <a:graphicData uri="http://schemas.openxmlformats.org/presentationml/2006/ole">
            <p:oleObj spid="_x0000_s326664" name="Równanie" r:id="rId8" imgW="152280" imgH="164880" progId="Equation.3">
              <p:embed/>
            </p:oleObj>
          </a:graphicData>
        </a:graphic>
      </p:graphicFrame>
      <p:graphicFrame>
        <p:nvGraphicFramePr>
          <p:cNvPr id="70" name="Object 4"/>
          <p:cNvGraphicFramePr>
            <a:graphicFrameLocks noChangeAspect="1"/>
          </p:cNvGraphicFramePr>
          <p:nvPr/>
        </p:nvGraphicFramePr>
        <p:xfrm>
          <a:off x="2195736" y="3035176"/>
          <a:ext cx="139700" cy="177800"/>
        </p:xfrm>
        <a:graphic>
          <a:graphicData uri="http://schemas.openxmlformats.org/presentationml/2006/ole">
            <p:oleObj spid="_x0000_s326665" name="Równanie" r:id="rId9" imgW="139680" imgH="177480" progId="Equation.3">
              <p:embed/>
            </p:oleObj>
          </a:graphicData>
        </a:graphic>
      </p:graphicFrame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627784" y="3933056"/>
          <a:ext cx="139700" cy="177800"/>
        </p:xfrm>
        <a:graphic>
          <a:graphicData uri="http://schemas.openxmlformats.org/presentationml/2006/ole">
            <p:oleObj spid="_x0000_s326666" name="Równanie" r:id="rId10" imgW="139680" imgH="177480" progId="Equation.3">
              <p:embed/>
            </p:oleObj>
          </a:graphicData>
        </a:graphic>
      </p:graphicFrame>
      <p:cxnSp>
        <p:nvCxnSpPr>
          <p:cNvPr id="72" name="Łącznik prosty 71"/>
          <p:cNvCxnSpPr/>
          <p:nvPr/>
        </p:nvCxnSpPr>
        <p:spPr>
          <a:xfrm>
            <a:off x="3491880" y="2636912"/>
            <a:ext cx="0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rójkąt równoramienny 72"/>
          <p:cNvSpPr/>
          <p:nvPr/>
        </p:nvSpPr>
        <p:spPr>
          <a:xfrm rot="16200000">
            <a:off x="3454732" y="3609020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4" name="Trójkąt równoramienny 73"/>
          <p:cNvSpPr/>
          <p:nvPr/>
        </p:nvSpPr>
        <p:spPr>
          <a:xfrm rot="16200000">
            <a:off x="3454732" y="2602052"/>
            <a:ext cx="145160" cy="70864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5" name="Łącznik prosty 74"/>
          <p:cNvCxnSpPr/>
          <p:nvPr/>
        </p:nvCxnSpPr>
        <p:spPr>
          <a:xfrm>
            <a:off x="3635896" y="249289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Dowolny kształt 75"/>
          <p:cNvSpPr/>
          <p:nvPr/>
        </p:nvSpPr>
        <p:spPr>
          <a:xfrm>
            <a:off x="3494876" y="2655952"/>
            <a:ext cx="141020" cy="998220"/>
          </a:xfrm>
          <a:custGeom>
            <a:avLst/>
            <a:gdLst>
              <a:gd name="connsiteX0" fmla="*/ 0 w 119380"/>
              <a:gd name="connsiteY0" fmla="*/ 0 h 998220"/>
              <a:gd name="connsiteX1" fmla="*/ 53340 w 119380"/>
              <a:gd name="connsiteY1" fmla="*/ 182880 h 998220"/>
              <a:gd name="connsiteX2" fmla="*/ 99060 w 119380"/>
              <a:gd name="connsiteY2" fmla="*/ 365760 h 998220"/>
              <a:gd name="connsiteX3" fmla="*/ 114300 w 119380"/>
              <a:gd name="connsiteY3" fmla="*/ 594360 h 998220"/>
              <a:gd name="connsiteX4" fmla="*/ 68580 w 119380"/>
              <a:gd name="connsiteY4" fmla="*/ 800100 h 998220"/>
              <a:gd name="connsiteX5" fmla="*/ 7620 w 119380"/>
              <a:gd name="connsiteY5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80" h="998220">
                <a:moveTo>
                  <a:pt x="0" y="0"/>
                </a:moveTo>
                <a:cubicBezTo>
                  <a:pt x="18415" y="60960"/>
                  <a:pt x="36830" y="121920"/>
                  <a:pt x="53340" y="182880"/>
                </a:cubicBezTo>
                <a:cubicBezTo>
                  <a:pt x="69850" y="243840"/>
                  <a:pt x="88900" y="297180"/>
                  <a:pt x="99060" y="365760"/>
                </a:cubicBezTo>
                <a:cubicBezTo>
                  <a:pt x="109220" y="434340"/>
                  <a:pt x="119380" y="521970"/>
                  <a:pt x="114300" y="594360"/>
                </a:cubicBezTo>
                <a:cubicBezTo>
                  <a:pt x="109220" y="666750"/>
                  <a:pt x="86360" y="732790"/>
                  <a:pt x="68580" y="800100"/>
                </a:cubicBezTo>
                <a:cubicBezTo>
                  <a:pt x="50800" y="867410"/>
                  <a:pt x="7620" y="998220"/>
                  <a:pt x="7620" y="998220"/>
                </a:cubicBezTo>
              </a:path>
            </a:pathLst>
          </a:cu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77" name="Łącznik prosty ze strzałką 76"/>
          <p:cNvCxnSpPr/>
          <p:nvPr/>
        </p:nvCxnSpPr>
        <p:spPr>
          <a:xfrm>
            <a:off x="3491880" y="2276872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/>
          <p:nvPr/>
        </p:nvCxnSpPr>
        <p:spPr>
          <a:xfrm>
            <a:off x="3491880" y="378904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>
            <a:off x="3635896" y="378904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>
            <a:off x="3491880" y="386104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3"/>
          <p:cNvGraphicFramePr>
            <a:graphicFrameLocks noChangeAspect="1"/>
          </p:cNvGraphicFramePr>
          <p:nvPr/>
        </p:nvGraphicFramePr>
        <p:xfrm>
          <a:off x="3347864" y="2276872"/>
          <a:ext cx="152400" cy="165100"/>
        </p:xfrm>
        <a:graphic>
          <a:graphicData uri="http://schemas.openxmlformats.org/presentationml/2006/ole">
            <p:oleObj spid="_x0000_s326667" name="Równanie" r:id="rId11" imgW="152280" imgH="164880" progId="Equation.3">
              <p:embed/>
            </p:oleObj>
          </a:graphicData>
        </a:graphic>
      </p:graphicFrame>
      <p:graphicFrame>
        <p:nvGraphicFramePr>
          <p:cNvPr id="84" name="Object 5"/>
          <p:cNvGraphicFramePr>
            <a:graphicFrameLocks noChangeAspect="1"/>
          </p:cNvGraphicFramePr>
          <p:nvPr/>
        </p:nvGraphicFramePr>
        <p:xfrm>
          <a:off x="3491880" y="3933056"/>
          <a:ext cx="139700" cy="177800"/>
        </p:xfrm>
        <a:graphic>
          <a:graphicData uri="http://schemas.openxmlformats.org/presentationml/2006/ole">
            <p:oleObj spid="_x0000_s326669" name="Równanie" r:id="rId12" imgW="139680" imgH="177480" progId="Equation.3">
              <p:embed/>
            </p:oleObj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2890664" y="4280520"/>
          <a:ext cx="457200" cy="228600"/>
        </p:xfrm>
        <a:graphic>
          <a:graphicData uri="http://schemas.openxmlformats.org/presentationml/2006/ole">
            <p:oleObj spid="_x0000_s326670" name="Równanie" r:id="rId13" imgW="457200" imgH="228600" progId="Equation.3">
              <p:embed/>
            </p:oleObj>
          </a:graphicData>
        </a:graphic>
      </p:graphicFrame>
      <p:sp>
        <p:nvSpPr>
          <p:cNvPr id="86" name="pole tekstowe 85"/>
          <p:cNvSpPr txBox="1"/>
          <p:nvPr/>
        </p:nvSpPr>
        <p:spPr>
          <a:xfrm>
            <a:off x="2771800" y="472514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Wyboczenie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Łącznik prosty ze strzałką 87"/>
          <p:cNvCxnSpPr/>
          <p:nvPr/>
        </p:nvCxnSpPr>
        <p:spPr>
          <a:xfrm flipV="1">
            <a:off x="5436096" y="213285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/>
          <p:cNvCxnSpPr/>
          <p:nvPr/>
        </p:nvCxnSpPr>
        <p:spPr>
          <a:xfrm>
            <a:off x="4499992" y="3933056"/>
            <a:ext cx="20882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6671" name="Object 15"/>
          <p:cNvGraphicFramePr>
            <a:graphicFrameLocks noChangeAspect="1"/>
          </p:cNvGraphicFramePr>
          <p:nvPr/>
        </p:nvGraphicFramePr>
        <p:xfrm>
          <a:off x="6660232" y="3861048"/>
          <a:ext cx="139700" cy="177800"/>
        </p:xfrm>
        <a:graphic>
          <a:graphicData uri="http://schemas.openxmlformats.org/presentationml/2006/ole">
            <p:oleObj spid="_x0000_s326671" name="Równanie" r:id="rId14" imgW="139680" imgH="177480" progId="Equation.3">
              <p:embed/>
            </p:oleObj>
          </a:graphicData>
        </a:graphic>
      </p:graphicFrame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499720" y="2060848"/>
          <a:ext cx="152400" cy="165100"/>
        </p:xfrm>
        <a:graphic>
          <a:graphicData uri="http://schemas.openxmlformats.org/presentationml/2006/ole">
            <p:oleObj spid="_x0000_s326672" name="Równanie" r:id="rId15" imgW="152280" imgH="164880" progId="Equation.3">
              <p:embed/>
            </p:oleObj>
          </a:graphicData>
        </a:graphic>
      </p:graphicFrame>
      <p:cxnSp>
        <p:nvCxnSpPr>
          <p:cNvPr id="94" name="Łącznik prosty ze strzałką 93"/>
          <p:cNvCxnSpPr/>
          <p:nvPr/>
        </p:nvCxnSpPr>
        <p:spPr>
          <a:xfrm>
            <a:off x="4652392" y="2780928"/>
            <a:ext cx="1575792" cy="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Łącznik prosty ze strzałką 95"/>
          <p:cNvCxnSpPr/>
          <p:nvPr/>
        </p:nvCxnSpPr>
        <p:spPr>
          <a:xfrm flipV="1">
            <a:off x="4716016" y="2780928"/>
            <a:ext cx="0" cy="1152128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/>
          <p:cNvCxnSpPr/>
          <p:nvPr/>
        </p:nvCxnSpPr>
        <p:spPr>
          <a:xfrm>
            <a:off x="5436096" y="2780928"/>
            <a:ext cx="0" cy="11521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Dowolny kształt 100"/>
          <p:cNvSpPr/>
          <p:nvPr/>
        </p:nvSpPr>
        <p:spPr>
          <a:xfrm>
            <a:off x="4773528" y="2552700"/>
            <a:ext cx="1310640" cy="228600"/>
          </a:xfrm>
          <a:custGeom>
            <a:avLst/>
            <a:gdLst>
              <a:gd name="connsiteX0" fmla="*/ 0 w 1310640"/>
              <a:gd name="connsiteY0" fmla="*/ 0 h 228600"/>
              <a:gd name="connsiteX1" fmla="*/ 114300 w 1310640"/>
              <a:gd name="connsiteY1" fmla="*/ 60960 h 228600"/>
              <a:gd name="connsiteX2" fmla="*/ 388620 w 1310640"/>
              <a:gd name="connsiteY2" fmla="*/ 175260 h 228600"/>
              <a:gd name="connsiteX3" fmla="*/ 556260 w 1310640"/>
              <a:gd name="connsiteY3" fmla="*/ 213360 h 228600"/>
              <a:gd name="connsiteX4" fmla="*/ 693420 w 1310640"/>
              <a:gd name="connsiteY4" fmla="*/ 220980 h 228600"/>
              <a:gd name="connsiteX5" fmla="*/ 975360 w 1310640"/>
              <a:gd name="connsiteY5" fmla="*/ 167640 h 228600"/>
              <a:gd name="connsiteX6" fmla="*/ 1165860 w 1310640"/>
              <a:gd name="connsiteY6" fmla="*/ 83820 h 228600"/>
              <a:gd name="connsiteX7" fmla="*/ 1310640 w 1310640"/>
              <a:gd name="connsiteY7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640" h="228600">
                <a:moveTo>
                  <a:pt x="0" y="0"/>
                </a:moveTo>
                <a:cubicBezTo>
                  <a:pt x="24765" y="15875"/>
                  <a:pt x="49530" y="31750"/>
                  <a:pt x="114300" y="60960"/>
                </a:cubicBezTo>
                <a:cubicBezTo>
                  <a:pt x="179070" y="90170"/>
                  <a:pt x="314960" y="149860"/>
                  <a:pt x="388620" y="175260"/>
                </a:cubicBezTo>
                <a:cubicBezTo>
                  <a:pt x="462280" y="200660"/>
                  <a:pt x="505460" y="205740"/>
                  <a:pt x="556260" y="213360"/>
                </a:cubicBezTo>
                <a:cubicBezTo>
                  <a:pt x="607060" y="220980"/>
                  <a:pt x="623570" y="228600"/>
                  <a:pt x="693420" y="220980"/>
                </a:cubicBezTo>
                <a:cubicBezTo>
                  <a:pt x="763270" y="213360"/>
                  <a:pt x="896620" y="190500"/>
                  <a:pt x="975360" y="167640"/>
                </a:cubicBezTo>
                <a:cubicBezTo>
                  <a:pt x="1054100" y="144780"/>
                  <a:pt x="1109980" y="111760"/>
                  <a:pt x="1165860" y="83820"/>
                </a:cubicBezTo>
                <a:cubicBezTo>
                  <a:pt x="1221740" y="55880"/>
                  <a:pt x="1266190" y="27940"/>
                  <a:pt x="1310640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4470400" y="3314700"/>
          <a:ext cx="203200" cy="228600"/>
        </p:xfrm>
        <a:graphic>
          <a:graphicData uri="http://schemas.openxmlformats.org/presentationml/2006/ole">
            <p:oleObj spid="_x0000_s326673" name="Równanie" r:id="rId16" imgW="203040" imgH="228600" progId="Equation.3">
              <p:embed/>
            </p:oleObj>
          </a:graphicData>
        </a:graphic>
      </p:graphicFrame>
      <p:cxnSp>
        <p:nvCxnSpPr>
          <p:cNvPr id="104" name="Łącznik prosty ze strzałką 103"/>
          <p:cNvCxnSpPr/>
          <p:nvPr/>
        </p:nvCxnSpPr>
        <p:spPr>
          <a:xfrm flipH="1" flipV="1">
            <a:off x="5436096" y="2780928"/>
            <a:ext cx="504056" cy="21602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/>
          <p:cNvSpPr txBox="1"/>
          <p:nvPr/>
        </p:nvSpPr>
        <p:spPr>
          <a:xfrm>
            <a:off x="5940152" y="292494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smtClean="0">
                <a:latin typeface="Times New Roman" pitchFamily="18" charset="0"/>
                <a:cs typeface="Times New Roman" pitchFamily="18" charset="0"/>
              </a:rPr>
              <a:t>Punkt bifurkacji</a:t>
            </a:r>
            <a:endParaRPr lang="pl-PL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3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animBg="1"/>
      <p:bldP spid="26" grpId="0" animBg="1"/>
      <p:bldP spid="29" grpId="0" animBg="1"/>
      <p:bldP spid="52" grpId="0" animBg="1"/>
      <p:bldP spid="53" grpId="0" animBg="1"/>
      <p:bldP spid="60" grpId="0" animBg="1"/>
      <p:bldP spid="61" grpId="0" animBg="1"/>
      <p:bldP spid="63" grpId="0" animBg="1"/>
      <p:bldP spid="73" grpId="0" animBg="1"/>
      <p:bldP spid="74" grpId="0" animBg="1"/>
      <p:bldP spid="76" grpId="0" animBg="1"/>
      <p:bldP spid="86" grpId="0"/>
      <p:bldP spid="101" grpId="0" animBg="1"/>
      <p:bldP spid="10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6212</TotalTime>
  <Words>1400</Words>
  <Application>Microsoft Office PowerPoint</Application>
  <PresentationFormat>Pokaz na ekranie (4:3)</PresentationFormat>
  <Paragraphs>364</Paragraphs>
  <Slides>105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105</vt:i4>
      </vt:variant>
    </vt:vector>
  </HeadingPairs>
  <TitlesOfParts>
    <vt:vector size="108" baseType="lpstr">
      <vt:lpstr>Wierzchołek</vt:lpstr>
      <vt:lpstr>Równanie</vt:lpstr>
      <vt:lpstr>Microsoft Equation 3.0</vt:lpstr>
      <vt:lpstr>Slajd 1</vt:lpstr>
      <vt:lpstr>PODSTAWY MECHANIKI CIAŁ SZTYWNYCH</vt:lpstr>
      <vt:lpstr>Przestrzeń</vt:lpstr>
      <vt:lpstr>PODSTAWY MECHANIKI CIAŁ SZTYWNYCH</vt:lpstr>
      <vt:lpstr>STOPNIE SWOBODY CIAŁA</vt:lpstr>
      <vt:lpstr>STOPNIE SWOBODY CIAŁA</vt:lpstr>
      <vt:lpstr>STOPNIE SWOBODY CIAŁA</vt:lpstr>
      <vt:lpstr>STOPNIE SWOBODY CIAŁA</vt:lpstr>
      <vt:lpstr>STOPNIE SWOBODY CIAŁA</vt:lpstr>
      <vt:lpstr>STOPNIE SWOBODY CIAŁA</vt:lpstr>
      <vt:lpstr>WIĘZY</vt:lpstr>
      <vt:lpstr>WIĘZY</vt:lpstr>
      <vt:lpstr>WIĘZY</vt:lpstr>
      <vt:lpstr>Podpory</vt:lpstr>
      <vt:lpstr>Belka swobodnie podparta</vt:lpstr>
      <vt:lpstr>Slajd 16</vt:lpstr>
      <vt:lpstr>Slajd 17</vt:lpstr>
      <vt:lpstr>Slajd 18</vt:lpstr>
      <vt:lpstr>WSPORNIK</vt:lpstr>
      <vt:lpstr>Slajd 20</vt:lpstr>
      <vt:lpstr>Slajd 21</vt:lpstr>
      <vt:lpstr>WSPORNIKI</vt:lpstr>
      <vt:lpstr>Slajd 23</vt:lpstr>
      <vt:lpstr>Slajd 24</vt:lpstr>
      <vt:lpstr>Slajd 25</vt:lpstr>
      <vt:lpstr>Kratownica </vt:lpstr>
      <vt:lpstr>Slajd 27</vt:lpstr>
      <vt:lpstr>Slajd 28</vt:lpstr>
      <vt:lpstr>Slajd 29</vt:lpstr>
      <vt:lpstr>Slajd 30</vt:lpstr>
      <vt:lpstr>Slajd 31</vt:lpstr>
      <vt:lpstr>PODSTAWY RACHUNKU WEKTOROWEGO</vt:lpstr>
      <vt:lpstr>PODSTAWY RACHUNKU WEKTOROWEGO</vt:lpstr>
      <vt:lpstr>PODSTAWY RACHUNKU WEKTOROWEGO</vt:lpstr>
      <vt:lpstr>PODSTAWY RACHUNKU WEKTOROWEGO</vt:lpstr>
      <vt:lpstr>PODSTAWY RACHUNKU WEKTOROWEGO</vt:lpstr>
      <vt:lpstr>PODSTAWY RACHUNKU WEKTOROWEGO</vt:lpstr>
      <vt:lpstr>Rzut wektora na oś</vt:lpstr>
      <vt:lpstr>Rzut wektora na oś</vt:lpstr>
      <vt:lpstr>Zbieżny układ sił</vt:lpstr>
      <vt:lpstr>Równowaga układu sil zbieżnych</vt:lpstr>
      <vt:lpstr>Moment siły względem punktu</vt:lpstr>
      <vt:lpstr>Moment siły względem osi</vt:lpstr>
      <vt:lpstr>Siły równoległe</vt:lpstr>
      <vt:lpstr>Siły równoległe</vt:lpstr>
      <vt:lpstr>Para sił</vt:lpstr>
      <vt:lpstr>Równoległe przesunięcie siły</vt:lpstr>
      <vt:lpstr>Redukcja płaskiego układu sił</vt:lpstr>
      <vt:lpstr>Równowaga płaskiego układu sił</vt:lpstr>
      <vt:lpstr>Redukcja przestrzennego układu sił</vt:lpstr>
      <vt:lpstr>Równowaga przestrzennego układu sił</vt:lpstr>
      <vt:lpstr>Próba rozciągania pręta stalowego</vt:lpstr>
      <vt:lpstr>Próbka betonowa</vt:lpstr>
      <vt:lpstr>Siły w prętach kratownic</vt:lpstr>
      <vt:lpstr>Siły w prętach kratownic</vt:lpstr>
      <vt:lpstr>Siły w prętach kratownic</vt:lpstr>
      <vt:lpstr>Siły w prętach kratownic</vt:lpstr>
      <vt:lpstr>Siły w prętach kratownic</vt:lpstr>
      <vt:lpstr>Siły w prętach kratownic</vt:lpstr>
      <vt:lpstr>Naprężenia normalne i styczne</vt:lpstr>
      <vt:lpstr>Naprężenia normalne i styczne</vt:lpstr>
      <vt:lpstr>Dwuwymiarowy stan naprężenia</vt:lpstr>
      <vt:lpstr>Dwuwymiarowy stan naprężenia</vt:lpstr>
      <vt:lpstr>Dwuwymiarowy stan naprężenia</vt:lpstr>
      <vt:lpstr>Przestrzenny stan naprężenia</vt:lpstr>
      <vt:lpstr>Stan odkształcenia</vt:lpstr>
      <vt:lpstr>Uogólnione prawo Hooke’a</vt:lpstr>
      <vt:lpstr>Związki fizyczne przy odkształceniach postaciowych</vt:lpstr>
      <vt:lpstr>Płaski stan naprężenia</vt:lpstr>
      <vt:lpstr>Płaski stan odkształcenia</vt:lpstr>
      <vt:lpstr>Momenty zginające i siły poprzeczne w belkach</vt:lpstr>
      <vt:lpstr>Momenty zginające i siły poprzeczne w belkach</vt:lpstr>
      <vt:lpstr>Momenty statyczne figur płaskich</vt:lpstr>
      <vt:lpstr>Środki ciężkości figur płaskich</vt:lpstr>
      <vt:lpstr>Środki ciężkości figur płaskich</vt:lpstr>
      <vt:lpstr>Momenty bezwładności figur płaskich</vt:lpstr>
      <vt:lpstr>Momenty bezwładności figur płaskich</vt:lpstr>
      <vt:lpstr>Momenty bezwładności figur płaskich</vt:lpstr>
      <vt:lpstr>Naprężenia normalne przy zginaniu</vt:lpstr>
      <vt:lpstr>Naprężenia normalne przy zginaniu</vt:lpstr>
      <vt:lpstr>Naprężenia normalne przy zginaniu</vt:lpstr>
      <vt:lpstr>Naprężenia styczne przy zginaniu</vt:lpstr>
      <vt:lpstr>Naprężenia styczne przy zginaniu</vt:lpstr>
      <vt:lpstr>Prostokąt</vt:lpstr>
      <vt:lpstr>Skręcanie prętów o przekroju kołowym</vt:lpstr>
      <vt:lpstr>Skręcanie prętów o przekroju kołowym</vt:lpstr>
      <vt:lpstr>Skręcanie prętów o przekroju niekołowym</vt:lpstr>
      <vt:lpstr>Hipotezy wytrzymałościowe</vt:lpstr>
      <vt:lpstr>Hipotezy wytrzymałościowe</vt:lpstr>
      <vt:lpstr>Hipotezy wytrzymałościowe</vt:lpstr>
      <vt:lpstr>Hipotezy wytrzymałościowe</vt:lpstr>
      <vt:lpstr>Hipotezy wytrzymałościowe</vt:lpstr>
      <vt:lpstr>Hipotezy wytrzymałościowe</vt:lpstr>
      <vt:lpstr>Hipotezy wytrzymałościowe</vt:lpstr>
      <vt:lpstr>Hipotezy wytrzymałościowe</vt:lpstr>
      <vt:lpstr>Hipotezy wytrzymałościowe</vt:lpstr>
      <vt:lpstr>Stateczność konstrukcji</vt:lpstr>
      <vt:lpstr>Stateczność konstrukcji</vt:lpstr>
      <vt:lpstr>Stateczność konstrukcji</vt:lpstr>
      <vt:lpstr>Stateczność konstrukcji</vt:lpstr>
      <vt:lpstr>Stateczność konstrukcji</vt:lpstr>
      <vt:lpstr>Stateczność konstrukcji</vt:lpstr>
      <vt:lpstr>Stateczność konstrukcji</vt:lpstr>
      <vt:lpstr>Stateczność konstrukcji</vt:lpstr>
      <vt:lpstr>Slajd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Marek</dc:creator>
  <cp:lastModifiedBy>Marek</cp:lastModifiedBy>
  <cp:revision>601</cp:revision>
  <dcterms:created xsi:type="dcterms:W3CDTF">2011-03-25T21:38:47Z</dcterms:created>
  <dcterms:modified xsi:type="dcterms:W3CDTF">2012-03-29T20:17:42Z</dcterms:modified>
</cp:coreProperties>
</file>